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letter"/>
  <p:notesSz cx="6858000" cy="91995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8" autoAdjust="0"/>
  </p:normalViewPr>
  <p:slideViewPr>
    <p:cSldViewPr>
      <p:cViewPr varScale="1">
        <p:scale>
          <a:sx n="71" d="100"/>
          <a:sy n="71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>
            <a:lvl1pPr algn="l" defTabSz="898525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092200" y="671513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00550"/>
            <a:ext cx="504825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17950" y="0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>
            <a:lvl1pPr algn="r" defTabSz="898525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8075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b" anchorCtr="0" compatLnSpc="1">
            <a:prstTxWarp prst="textNoShape">
              <a:avLst/>
            </a:prstTxWarp>
          </a:bodyPr>
          <a:lstStyle>
            <a:lvl1pPr algn="l" defTabSz="898525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7950" y="8728075"/>
            <a:ext cx="29400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892" tIns="44946" rIns="89892" bIns="44946" numCol="1" anchor="b" anchorCtr="0" compatLnSpc="1">
            <a:prstTxWarp prst="textNoShape">
              <a:avLst/>
            </a:prstTxWarp>
          </a:bodyPr>
          <a:lstStyle>
            <a:lvl1pPr algn="r" defTabSz="898525">
              <a:defRPr kumimoji="0" sz="1200"/>
            </a:lvl1pPr>
          </a:lstStyle>
          <a:p>
            <a:fld id="{4EECE1D3-797A-46D2-A8FD-7C66F2D886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596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BFBD1-1E7D-42FD-8BF0-40250F7FE8C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BFBD1-1E7D-42FD-8BF0-40250F7FE8C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BFBD1-1E7D-42FD-8BF0-40250F7FE8C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BFBD1-1E7D-42FD-8BF0-40250F7FE8C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BFBD1-1E7D-42FD-8BF0-40250F7FE8C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E132FA-D1E4-4C70-B80E-F0B2436F3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64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6941F6-D626-4E9D-B571-CD4FC2CF03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90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1B7F20-32DA-4478-9FE5-F4D14E98BC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701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DD5AC5-E8A1-421B-A3DD-43CD8395A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46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97D51C-9ABD-41AF-B289-09AD22AB36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3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F99832-B351-4242-8E67-734D99411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41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4478F2-650B-4824-BA64-EB47B227D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71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F45AA6-861D-4071-A590-3CDC86E218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91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D8D91A-A91B-4829-A064-2891F64F64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32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257E94-C3D4-45BD-9B59-B5BEE26F65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96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F595CC-0D6E-475B-8469-6D089C9B1B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92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2B170A-33AA-44A9-9BED-D1FF238308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44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55B11C-163A-4518-8F4A-2F893C01D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Trophy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97" name="Rectangle 25"/>
          <p:cNvSpPr>
            <a:spLocks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r>
              <a:rPr lang="en-US" altLang="en-US" sz="1400" dirty="0" smtClean="0">
                <a:latin typeface="Century Gothic" pitchFamily="34" charset="0"/>
              </a:rPr>
              <a:t>“Springfield Needs More Power!”</a:t>
            </a: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2400" dirty="0">
                <a:latin typeface="Century Gothic" pitchFamily="34" charset="0"/>
              </a:rPr>
              <a:t>CERTIFICATE OF EXCELLENCE</a:t>
            </a:r>
          </a:p>
        </p:txBody>
      </p:sp>
      <p:sp>
        <p:nvSpPr>
          <p:cNvPr id="3098" name="Rectangle 26"/>
          <p:cNvSpPr>
            <a:spLocks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altLang="en-US" sz="1400" dirty="0">
                <a:latin typeface="Century Gothic" pitchFamily="34" charset="0"/>
              </a:rPr>
              <a:t>is hereby granted to:</a:t>
            </a: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r>
              <a:rPr lang="en-US" altLang="en-US" sz="5500" dirty="0" smtClean="0">
                <a:latin typeface="Century Gothic" pitchFamily="34" charset="0"/>
              </a:rPr>
              <a:t>JOULE FUELS</a:t>
            </a:r>
            <a:endParaRPr lang="en-US" altLang="en-US" sz="55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>
            <p:ph sz="half" idx="2"/>
          </p:nvPr>
        </p:nvSpPr>
        <p:spPr>
          <a:xfrm>
            <a:off x="685800" y="4191000"/>
            <a:ext cx="7772400" cy="19065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>
                <a:latin typeface="Century Gothic" pitchFamily="34" charset="0"/>
              </a:rPr>
              <a:t>for outstanding performance in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 smtClean="0">
                <a:latin typeface="Century Gothic" pitchFamily="34" charset="0"/>
              </a:rPr>
              <a:t>Technical Power Plant Design</a:t>
            </a: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fld id="{6A1B9AE4-5C52-4294-94BE-D0D0709377FC}" type="datetime3">
              <a:rPr lang="en-US" altLang="en-US" sz="1000" smtClean="0">
                <a:latin typeface="Century Gothic" pitchFamily="34" charset="0"/>
              </a:rPr>
              <a:pPr marL="2460625" indent="-2301875">
                <a:tabLst>
                  <a:tab pos="4445000" algn="ctr"/>
                </a:tabLst>
              </a:pPr>
              <a:t>29 April 2014</a:t>
            </a:fld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800" dirty="0">
                <a:latin typeface="Century Gothic" pitchFamily="34" charset="0"/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000" dirty="0" smtClean="0">
                <a:latin typeface="Century Gothic" pitchFamily="34" charset="0"/>
              </a:rPr>
              <a:t>Western New England University Teacher’s Association</a:t>
            </a:r>
            <a:endParaRPr lang="en-US" altLang="en-US" sz="10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Trophy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97" name="Rectangle 25"/>
          <p:cNvSpPr>
            <a:spLocks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r>
              <a:rPr lang="en-US" altLang="en-US" sz="1400" dirty="0" smtClean="0">
                <a:latin typeface="Century Gothic" pitchFamily="34" charset="0"/>
              </a:rPr>
              <a:t>“Springfield Needs More Power!”</a:t>
            </a: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2400" dirty="0">
                <a:latin typeface="Century Gothic" pitchFamily="34" charset="0"/>
              </a:rPr>
              <a:t>CERTIFICATE OF EXCELLENCE</a:t>
            </a:r>
          </a:p>
        </p:txBody>
      </p:sp>
      <p:sp>
        <p:nvSpPr>
          <p:cNvPr id="3098" name="Rectangle 26"/>
          <p:cNvSpPr>
            <a:spLocks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altLang="en-US" sz="1400" dirty="0">
                <a:latin typeface="Century Gothic" pitchFamily="34" charset="0"/>
              </a:rPr>
              <a:t>is hereby granted to:</a:t>
            </a: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r>
              <a:rPr lang="en-US" altLang="en-US" sz="3800" dirty="0" smtClean="0">
                <a:latin typeface="Century Gothic" pitchFamily="34" charset="0"/>
              </a:rPr>
              <a:t>SHORELINE ENERGY SOLUTIONS</a:t>
            </a:r>
            <a:endParaRPr lang="en-US" altLang="en-US" sz="38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>
            <p:ph sz="half" idx="2"/>
          </p:nvPr>
        </p:nvSpPr>
        <p:spPr>
          <a:xfrm>
            <a:off x="685800" y="4191000"/>
            <a:ext cx="7772400" cy="19065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>
                <a:latin typeface="Century Gothic" pitchFamily="34" charset="0"/>
              </a:rPr>
              <a:t>for outstanding performance in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 smtClean="0">
                <a:latin typeface="Century Gothic" pitchFamily="34" charset="0"/>
              </a:rPr>
              <a:t>Power Plant Design Presentation</a:t>
            </a: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fld id="{6A1B9AE4-5C52-4294-94BE-D0D0709377FC}" type="datetime3">
              <a:rPr lang="en-US" altLang="en-US" sz="1000" smtClean="0">
                <a:latin typeface="Century Gothic" pitchFamily="34" charset="0"/>
              </a:rPr>
              <a:pPr marL="2460625" indent="-2301875">
                <a:tabLst>
                  <a:tab pos="4445000" algn="ctr"/>
                </a:tabLst>
              </a:pPr>
              <a:t>29 April 2014</a:t>
            </a:fld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800" dirty="0">
                <a:latin typeface="Century Gothic" pitchFamily="34" charset="0"/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000" dirty="0" smtClean="0">
                <a:latin typeface="Century Gothic" pitchFamily="34" charset="0"/>
              </a:rPr>
              <a:t>Western New England University Teacher’s Association</a:t>
            </a:r>
            <a:endParaRPr lang="en-US" altLang="en-US" sz="1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0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Trophy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97" name="Rectangle 25"/>
          <p:cNvSpPr>
            <a:spLocks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r>
              <a:rPr lang="en-US" altLang="en-US" sz="1400" dirty="0" smtClean="0">
                <a:latin typeface="Century Gothic" pitchFamily="34" charset="0"/>
              </a:rPr>
              <a:t>“Springfield Needs More Power!”</a:t>
            </a: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2400" dirty="0">
                <a:latin typeface="Century Gothic" pitchFamily="34" charset="0"/>
              </a:rPr>
              <a:t>CERTIFICATE OF EXCELLENCE</a:t>
            </a:r>
          </a:p>
        </p:txBody>
      </p:sp>
      <p:sp>
        <p:nvSpPr>
          <p:cNvPr id="3098" name="Rectangle 26"/>
          <p:cNvSpPr>
            <a:spLocks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altLang="en-US" sz="1400" dirty="0">
                <a:latin typeface="Century Gothic" pitchFamily="34" charset="0"/>
              </a:rPr>
              <a:t>is hereby granted to:</a:t>
            </a: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r>
              <a:rPr lang="en-US" altLang="en-US" sz="3800" dirty="0" smtClean="0">
                <a:latin typeface="Century Gothic" pitchFamily="34" charset="0"/>
              </a:rPr>
              <a:t>ADVANCED POWER SOLUTIONS</a:t>
            </a:r>
            <a:endParaRPr lang="en-US" altLang="en-US" sz="38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>
            <p:ph sz="half" idx="2"/>
          </p:nvPr>
        </p:nvSpPr>
        <p:spPr>
          <a:xfrm>
            <a:off x="685800" y="4191000"/>
            <a:ext cx="7772400" cy="19065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>
                <a:latin typeface="Century Gothic" pitchFamily="34" charset="0"/>
              </a:rPr>
              <a:t>for outstanding performance in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 smtClean="0">
                <a:latin typeface="Century Gothic" pitchFamily="34" charset="0"/>
              </a:rPr>
              <a:t>Power Plant Design</a:t>
            </a: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fld id="{6A1B9AE4-5C52-4294-94BE-D0D0709377FC}" type="datetime3">
              <a:rPr lang="en-US" altLang="en-US" sz="1000" smtClean="0">
                <a:latin typeface="Century Gothic" pitchFamily="34" charset="0"/>
              </a:rPr>
              <a:pPr marL="2460625" indent="-2301875">
                <a:tabLst>
                  <a:tab pos="4445000" algn="ctr"/>
                </a:tabLst>
              </a:pPr>
              <a:t>29 April 2014</a:t>
            </a:fld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800" dirty="0">
                <a:latin typeface="Century Gothic" pitchFamily="34" charset="0"/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000" dirty="0" smtClean="0">
                <a:latin typeface="Century Gothic" pitchFamily="34" charset="0"/>
              </a:rPr>
              <a:t>Western New England University Teacher’s Association</a:t>
            </a:r>
            <a:endParaRPr lang="en-US" altLang="en-US" sz="1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37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Trophy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97" name="Rectangle 25"/>
          <p:cNvSpPr>
            <a:spLocks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r>
              <a:rPr lang="en-US" altLang="en-US" sz="1400" dirty="0" smtClean="0">
                <a:latin typeface="Century Gothic" pitchFamily="34" charset="0"/>
              </a:rPr>
              <a:t>“Springfield Needs More Power!”</a:t>
            </a: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2400" dirty="0">
                <a:latin typeface="Century Gothic" pitchFamily="34" charset="0"/>
              </a:rPr>
              <a:t>CERTIFICATE OF EXCELLENCE</a:t>
            </a:r>
          </a:p>
        </p:txBody>
      </p:sp>
      <p:sp>
        <p:nvSpPr>
          <p:cNvPr id="3098" name="Rectangle 26"/>
          <p:cNvSpPr>
            <a:spLocks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altLang="en-US" sz="1400" dirty="0">
                <a:latin typeface="Century Gothic" pitchFamily="34" charset="0"/>
              </a:rPr>
              <a:t>is hereby granted to:</a:t>
            </a: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r>
              <a:rPr lang="en-US" altLang="en-US" sz="5500" dirty="0" err="1" smtClean="0">
                <a:latin typeface="Century Gothic" pitchFamily="34" charset="0"/>
              </a:rPr>
              <a:t>Revenergy</a:t>
            </a:r>
            <a:endParaRPr lang="en-US" altLang="en-US" sz="55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>
            <p:ph sz="half" idx="2"/>
          </p:nvPr>
        </p:nvSpPr>
        <p:spPr>
          <a:xfrm>
            <a:off x="685800" y="4191000"/>
            <a:ext cx="7772400" cy="19065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>
                <a:latin typeface="Century Gothic" pitchFamily="34" charset="0"/>
              </a:rPr>
              <a:t>for outstanding performance in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 smtClean="0">
                <a:latin typeface="Century Gothic" pitchFamily="34" charset="0"/>
              </a:rPr>
              <a:t>Smear Campaign</a:t>
            </a: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fld id="{6A1B9AE4-5C52-4294-94BE-D0D0709377FC}" type="datetime3">
              <a:rPr lang="en-US" altLang="en-US" sz="1000" smtClean="0">
                <a:latin typeface="Century Gothic" pitchFamily="34" charset="0"/>
              </a:rPr>
              <a:pPr marL="2460625" indent="-2301875">
                <a:tabLst>
                  <a:tab pos="4445000" algn="ctr"/>
                </a:tabLst>
              </a:pPr>
              <a:t>29 April 2014</a:t>
            </a:fld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800" dirty="0">
                <a:latin typeface="Century Gothic" pitchFamily="34" charset="0"/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000" dirty="0" smtClean="0">
                <a:latin typeface="Century Gothic" pitchFamily="34" charset="0"/>
              </a:rPr>
              <a:t>Western New England University Teacher’s Association</a:t>
            </a:r>
            <a:endParaRPr lang="en-US" altLang="en-US" sz="1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60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Trophy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97" name="Rectangle 25"/>
          <p:cNvSpPr>
            <a:spLocks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r>
              <a:rPr lang="en-US" altLang="en-US" sz="1400" dirty="0" smtClean="0">
                <a:latin typeface="Century Gothic" pitchFamily="34" charset="0"/>
              </a:rPr>
              <a:t>“Springfield Needs More Power!”</a:t>
            </a: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1800" dirty="0">
                <a:latin typeface="Century Gothic" pitchFamily="34" charset="0"/>
              </a:rPr>
              <a:t/>
            </a:r>
            <a:br>
              <a:rPr lang="en-US" altLang="en-US" sz="1800" dirty="0">
                <a:latin typeface="Century Gothic" pitchFamily="34" charset="0"/>
              </a:rPr>
            </a:br>
            <a:r>
              <a:rPr lang="en-US" altLang="en-US" sz="2400" dirty="0">
                <a:latin typeface="Century Gothic" pitchFamily="34" charset="0"/>
              </a:rPr>
              <a:t>CERTIFICATE OF EXCELLENCE</a:t>
            </a:r>
          </a:p>
        </p:txBody>
      </p:sp>
      <p:sp>
        <p:nvSpPr>
          <p:cNvPr id="3098" name="Rectangle 26"/>
          <p:cNvSpPr>
            <a:spLocks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altLang="en-US" sz="1400" dirty="0">
                <a:latin typeface="Century Gothic" pitchFamily="34" charset="0"/>
              </a:rPr>
              <a:t>is hereby granted to:</a:t>
            </a: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endParaRPr lang="en-US" altLang="en-US" sz="1400" dirty="0">
              <a:latin typeface="Century Gothic" pitchFamily="34" charset="0"/>
            </a:endParaRPr>
          </a:p>
          <a:p>
            <a:pPr marL="0" indent="0"/>
            <a:r>
              <a:rPr lang="en-US" altLang="en-US" sz="4200" dirty="0" smtClean="0">
                <a:latin typeface="Century Gothic" pitchFamily="34" charset="0"/>
              </a:rPr>
              <a:t>STARBORNE TECHNOLOGIES</a:t>
            </a:r>
            <a:endParaRPr lang="en-US" altLang="en-US" sz="42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>
            <p:ph sz="half" idx="2"/>
          </p:nvPr>
        </p:nvSpPr>
        <p:spPr>
          <a:xfrm>
            <a:off x="685800" y="4191000"/>
            <a:ext cx="7772400" cy="19065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>
                <a:latin typeface="Century Gothic" pitchFamily="34" charset="0"/>
              </a:rPr>
              <a:t>for outstanding performance in</a:t>
            </a:r>
          </a:p>
          <a:p>
            <a:pPr marL="2460625" indent="-2301875">
              <a:tabLst>
                <a:tab pos="4445000" algn="ctr"/>
              </a:tabLst>
            </a:pPr>
            <a:r>
              <a:rPr lang="en-US" altLang="en-US" sz="1400" dirty="0" smtClean="0">
                <a:latin typeface="Century Gothic" pitchFamily="34" charset="0"/>
              </a:rPr>
              <a:t>Power Plant Design</a:t>
            </a: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fld id="{6A1B9AE4-5C52-4294-94BE-D0D0709377FC}" type="datetime3">
              <a:rPr lang="en-US" altLang="en-US" sz="1000" smtClean="0">
                <a:latin typeface="Century Gothic" pitchFamily="34" charset="0"/>
              </a:rPr>
              <a:pPr marL="2460625" indent="-2301875">
                <a:tabLst>
                  <a:tab pos="4445000" algn="ctr"/>
                </a:tabLst>
              </a:pPr>
              <a:t>29 April 2014</a:t>
            </a:fld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altLang="en-US" sz="1000" dirty="0">
              <a:latin typeface="Century Gothic" pitchFamily="34" charset="0"/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800" dirty="0">
                <a:latin typeface="Century Gothic" pitchFamily="34" charset="0"/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altLang="en-US" sz="1000" dirty="0" smtClean="0">
                <a:latin typeface="Century Gothic" pitchFamily="34" charset="0"/>
              </a:rPr>
              <a:t>Western New England University Teacher’s Association</a:t>
            </a:r>
            <a:endParaRPr lang="en-US" altLang="en-US" sz="1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996901"/>
      </p:ext>
    </p:extLst>
  </p:cSld>
  <p:clrMapOvr>
    <a:masterClrMapping/>
  </p:clrMapOvr>
</p:sld>
</file>

<file path=ppt/theme/theme1.xml><?xml version="1.0" encoding="utf-8"?>
<a:theme xmlns:a="http://schemas.openxmlformats.org/drawingml/2006/main" name="Certificate of excellence for studen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Default Design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 of excellence for student</Template>
  <TotalTime>9</TotalTime>
  <Words>147</Words>
  <Application>Microsoft Office PowerPoint</Application>
  <PresentationFormat>Letter Paper (8.5x11 in)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 Narrow</vt:lpstr>
      <vt:lpstr>Monotype Corsiva</vt:lpstr>
      <vt:lpstr>Century Gothic</vt:lpstr>
      <vt:lpstr>Certificate of excellence for student</vt:lpstr>
      <vt:lpstr>“Springfield Needs More Power!”  CERTIFICATE OF EXCELLENCE</vt:lpstr>
      <vt:lpstr>“Springfield Needs More Power!”  CERTIFICATE OF EXCELLENCE</vt:lpstr>
      <vt:lpstr>“Springfield Needs More Power!”  CERTIFICATE OF EXCELLENCE</vt:lpstr>
      <vt:lpstr>“Springfield Needs More Power!”  CERTIFICATE OF EXCELLENCE</vt:lpstr>
      <vt:lpstr>“Springfield Needs More Power!”  CERTIFICATE OF EXCELLENCE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“Springfield Needs More Power!”  CERTIFICATE OF EXCELLENCE</dc:title>
  <dc:creator>OIT</dc:creator>
  <cp:lastModifiedBy>OIT</cp:lastModifiedBy>
  <cp:revision>3</cp:revision>
  <cp:lastPrinted>1998-03-24T18:22:09Z</cp:lastPrinted>
  <dcterms:created xsi:type="dcterms:W3CDTF">2014-04-29T23:16:58Z</dcterms:created>
  <dcterms:modified xsi:type="dcterms:W3CDTF">2014-04-29T23:26:29Z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TC010184051033</vt:lpwstr>
  </property>
</Properties>
</file>