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9"/>
  </p:notesMasterIdLst>
  <p:sldIdLst>
    <p:sldId id="256" r:id="rId5"/>
    <p:sldId id="281" r:id="rId6"/>
    <p:sldId id="285" r:id="rId7"/>
    <p:sldId id="282" r:id="rId8"/>
    <p:sldId id="284" r:id="rId9"/>
    <p:sldId id="283" r:id="rId10"/>
    <p:sldId id="288" r:id="rId11"/>
    <p:sldId id="287" r:id="rId12"/>
    <p:sldId id="291" r:id="rId13"/>
    <p:sldId id="290" r:id="rId14"/>
    <p:sldId id="294" r:id="rId15"/>
    <p:sldId id="292" r:id="rId16"/>
    <p:sldId id="286" r:id="rId17"/>
    <p:sldId id="29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5F7"/>
    <a:srgbClr val="79DFF7"/>
    <a:srgbClr val="8EC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79" autoAdjust="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C1ED3-45FC-4109-A253-C6619F74362E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45E450-EC39-4C83-82E9-21386B3FAB3F}">
      <dgm:prSet phldrT="[Text]"/>
      <dgm:spPr/>
      <dgm:t>
        <a:bodyPr/>
        <a:lstStyle/>
        <a:p>
          <a:r>
            <a:rPr lang="en-US" smtClean="0"/>
            <a:t>Overarching Problem</a:t>
          </a:r>
          <a:endParaRPr lang="en-US" dirty="0"/>
        </a:p>
      </dgm:t>
    </dgm:pt>
    <dgm:pt modelId="{7E23E69C-05C9-4619-8EE3-7EB497459D1E}" type="parTrans" cxnId="{CE07CE36-5584-4B22-9940-4CD19D3F6E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1E07F2-8E0D-44C9-886F-028125408D36}" type="sibTrans" cxnId="{CE07CE36-5584-4B22-9940-4CD19D3F6E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2FA0CD-22BA-4DBC-BC3A-0B8617888B7A}">
      <dgm:prSet phldrT="[Text]"/>
      <dgm:spPr/>
      <dgm:t>
        <a:bodyPr/>
        <a:lstStyle/>
        <a:p>
          <a:r>
            <a:rPr lang="en-US" smtClean="0"/>
            <a:t>Mechanics Concept</a:t>
          </a:r>
          <a:endParaRPr lang="en-US" dirty="0"/>
        </a:p>
      </dgm:t>
    </dgm:pt>
    <dgm:pt modelId="{A2309517-B699-440A-9306-938CCE688E8A}" type="parTrans" cxnId="{938DF867-5F8B-456A-904E-EDEE015E50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A25BA7-3F0F-46AA-96F0-27F104BDC545}" type="sibTrans" cxnId="{938DF867-5F8B-456A-904E-EDEE015E50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C926E9-7D03-4B3A-8C95-8C831E9822AB}">
      <dgm:prSet phldrT="[Text]"/>
      <dgm:spPr/>
      <dgm:t>
        <a:bodyPr/>
        <a:lstStyle/>
        <a:p>
          <a:r>
            <a:rPr lang="en-US" smtClean="0"/>
            <a:t>Mechanics Concept</a:t>
          </a:r>
          <a:endParaRPr lang="en-US" dirty="0"/>
        </a:p>
      </dgm:t>
    </dgm:pt>
    <dgm:pt modelId="{ACA28D71-CE5D-4033-B7B3-F48FD8DB51D5}" type="parTrans" cxnId="{DD725AFC-A348-4BA5-8550-31B010CCF7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07617C-EFDA-48AC-AA99-BFB68F14C6D8}" type="sibTrans" cxnId="{DD725AFC-A348-4BA5-8550-31B010CCF7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9E2739-509D-40CB-9E1E-5E1DB33F5C18}">
      <dgm:prSet phldrT="[Text]"/>
      <dgm:spPr/>
      <dgm:t>
        <a:bodyPr/>
        <a:lstStyle/>
        <a:p>
          <a:r>
            <a:rPr lang="en-US" smtClean="0"/>
            <a:t>Mechanics Concept</a:t>
          </a:r>
          <a:endParaRPr lang="en-US" dirty="0"/>
        </a:p>
      </dgm:t>
    </dgm:pt>
    <dgm:pt modelId="{825959ED-EA44-4853-859F-017B4CAD2A77}" type="parTrans" cxnId="{EFDDB565-795C-4C5A-94F4-0B0621725A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EA8573-CF3B-42BA-B9EC-B3122A3ADFE2}" type="sibTrans" cxnId="{EFDDB565-795C-4C5A-94F4-0B0621725A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FA2D9-5232-4A00-A42E-DB9C2764708B}">
      <dgm:prSet phldrT="[Text]"/>
      <dgm:spPr/>
      <dgm:t>
        <a:bodyPr/>
        <a:lstStyle/>
        <a:p>
          <a:r>
            <a:rPr lang="en-US" smtClean="0"/>
            <a:t>Mechanics Concept</a:t>
          </a:r>
          <a:endParaRPr lang="en-US" dirty="0"/>
        </a:p>
      </dgm:t>
    </dgm:pt>
    <dgm:pt modelId="{F396B860-616E-47B9-8A35-84B30139777B}" type="parTrans" cxnId="{63962656-5261-4640-B9AA-EAFAB51214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B073D6-D4CD-40BF-9C53-23DEF20502BF}" type="sibTrans" cxnId="{63962656-5261-4640-B9AA-EAFAB51214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7A112D-26A3-4887-A11F-8C77F21D797C}">
      <dgm:prSet phldrT="[Text]"/>
      <dgm:spPr/>
      <dgm:t>
        <a:bodyPr/>
        <a:lstStyle/>
        <a:p>
          <a:r>
            <a:rPr lang="en-US" smtClean="0"/>
            <a:t>Mechanics Concept</a:t>
          </a:r>
          <a:endParaRPr lang="en-US" dirty="0"/>
        </a:p>
      </dgm:t>
    </dgm:pt>
    <dgm:pt modelId="{04E75659-D561-46AE-A832-D0FBC0F85689}" type="parTrans" cxnId="{72116A3B-EB0C-4436-B3C5-9ED8E9153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D7258F-CA76-47F9-83BB-983E406CA916}" type="sibTrans" cxnId="{72116A3B-EB0C-4436-B3C5-9ED8E9153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2A5465-C4AB-4D40-A1ED-03C9D3E78E29}" type="pres">
      <dgm:prSet presAssocID="{1F8C1ED3-45FC-4109-A253-C6619F7436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F5312-09AA-4656-A637-DA940D79497E}" type="pres">
      <dgm:prSet presAssocID="{0045E450-EC39-4C83-82E9-21386B3FAB3F}" presName="centerShape" presStyleLbl="node0" presStyleIdx="0" presStyleCnt="1"/>
      <dgm:spPr/>
      <dgm:t>
        <a:bodyPr/>
        <a:lstStyle/>
        <a:p>
          <a:endParaRPr lang="en-US"/>
        </a:p>
      </dgm:t>
    </dgm:pt>
    <dgm:pt modelId="{222D4EB3-094E-49BC-88CA-FAE3C8441EE5}" type="pres">
      <dgm:prSet presAssocID="{A2309517-B699-440A-9306-938CCE688E8A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5847DF01-5A65-49BC-912D-CB5E30033EB0}" type="pres">
      <dgm:prSet presAssocID="{D02FA0CD-22BA-4DBC-BC3A-0B8617888B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8207-3FB6-4342-8618-5637ECAB84D1}" type="pres">
      <dgm:prSet presAssocID="{F396B860-616E-47B9-8A35-84B30139777B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B3DD149-CFBA-4FE3-B887-C5DBD4654F66}" type="pres">
      <dgm:prSet presAssocID="{3CCFA2D9-5232-4A00-A42E-DB9C276470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9388-C79F-459F-AD81-0F361FE0413B}" type="pres">
      <dgm:prSet presAssocID="{04E75659-D561-46AE-A832-D0FBC0F85689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2B7E34B-C58C-4D55-916F-5BCF8DBE03AE}" type="pres">
      <dgm:prSet presAssocID="{867A112D-26A3-4887-A11F-8C77F21D79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DDE79-EBD0-473B-B0BE-8117801A37FC}" type="pres">
      <dgm:prSet presAssocID="{ACA28D71-CE5D-4033-B7B3-F48FD8DB51D5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E1E95FE0-7CEB-456E-8862-7C10C7BE3386}" type="pres">
      <dgm:prSet presAssocID="{2CC926E9-7D03-4B3A-8C95-8C831E9822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6D37-C255-43E9-A5B0-CCC33A9BE0B0}" type="pres">
      <dgm:prSet presAssocID="{825959ED-EA44-4853-859F-017B4CAD2A7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D41785BE-8453-48C8-A69D-78411D993DCF}" type="pres">
      <dgm:prSet presAssocID="{879E2739-509D-40CB-9E1E-5E1DB33F5C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07CE36-5584-4B22-9940-4CD19D3F6E93}" srcId="{1F8C1ED3-45FC-4109-A253-C6619F74362E}" destId="{0045E450-EC39-4C83-82E9-21386B3FAB3F}" srcOrd="0" destOrd="0" parTransId="{7E23E69C-05C9-4619-8EE3-7EB497459D1E}" sibTransId="{111E07F2-8E0D-44C9-886F-028125408D36}"/>
    <dgm:cxn modelId="{EFDDB565-795C-4C5A-94F4-0B0621725A79}" srcId="{0045E450-EC39-4C83-82E9-21386B3FAB3F}" destId="{879E2739-509D-40CB-9E1E-5E1DB33F5C18}" srcOrd="4" destOrd="0" parTransId="{825959ED-EA44-4853-859F-017B4CAD2A77}" sibTransId="{35EA8573-CF3B-42BA-B9EC-B3122A3ADFE2}"/>
    <dgm:cxn modelId="{E6228F39-6817-F448-8B8C-4AA167BA2829}" type="presOf" srcId="{04E75659-D561-46AE-A832-D0FBC0F85689}" destId="{10229388-C79F-459F-AD81-0F361FE0413B}" srcOrd="0" destOrd="0" presId="urn:microsoft.com/office/officeart/2005/8/layout/radial4"/>
    <dgm:cxn modelId="{DD725AFC-A348-4BA5-8550-31B010CCF79F}" srcId="{0045E450-EC39-4C83-82E9-21386B3FAB3F}" destId="{2CC926E9-7D03-4B3A-8C95-8C831E9822AB}" srcOrd="3" destOrd="0" parTransId="{ACA28D71-CE5D-4033-B7B3-F48FD8DB51D5}" sibTransId="{1007617C-EFDA-48AC-AA99-BFB68F14C6D8}"/>
    <dgm:cxn modelId="{F9D09A13-6539-0C46-8F62-0A080B168532}" type="presOf" srcId="{2CC926E9-7D03-4B3A-8C95-8C831E9822AB}" destId="{E1E95FE0-7CEB-456E-8862-7C10C7BE3386}" srcOrd="0" destOrd="0" presId="urn:microsoft.com/office/officeart/2005/8/layout/radial4"/>
    <dgm:cxn modelId="{1B904E1C-B21F-4C42-882E-AAC6E1A22C65}" type="presOf" srcId="{0045E450-EC39-4C83-82E9-21386B3FAB3F}" destId="{EB1F5312-09AA-4656-A637-DA940D79497E}" srcOrd="0" destOrd="0" presId="urn:microsoft.com/office/officeart/2005/8/layout/radial4"/>
    <dgm:cxn modelId="{F60B24FA-8923-404F-B0B6-DB45D00BA46F}" type="presOf" srcId="{879E2739-509D-40CB-9E1E-5E1DB33F5C18}" destId="{D41785BE-8453-48C8-A69D-78411D993DCF}" srcOrd="0" destOrd="0" presId="urn:microsoft.com/office/officeart/2005/8/layout/radial4"/>
    <dgm:cxn modelId="{3CB779E7-9C18-5A4C-B306-10E6F83D9783}" type="presOf" srcId="{3CCFA2D9-5232-4A00-A42E-DB9C2764708B}" destId="{7B3DD149-CFBA-4FE3-B887-C5DBD4654F66}" srcOrd="0" destOrd="0" presId="urn:microsoft.com/office/officeart/2005/8/layout/radial4"/>
    <dgm:cxn modelId="{938DF867-5F8B-456A-904E-EDEE015E503C}" srcId="{0045E450-EC39-4C83-82E9-21386B3FAB3F}" destId="{D02FA0CD-22BA-4DBC-BC3A-0B8617888B7A}" srcOrd="0" destOrd="0" parTransId="{A2309517-B699-440A-9306-938CCE688E8A}" sibTransId="{10A25BA7-3F0F-46AA-96F0-27F104BDC545}"/>
    <dgm:cxn modelId="{9B2404E9-BE9A-F147-94FD-29105B1A30EE}" type="presOf" srcId="{F396B860-616E-47B9-8A35-84B30139777B}" destId="{0D128207-3FB6-4342-8618-5637ECAB84D1}" srcOrd="0" destOrd="0" presId="urn:microsoft.com/office/officeart/2005/8/layout/radial4"/>
    <dgm:cxn modelId="{97BCABE4-3ED7-4149-A987-1E1ED8FF273C}" type="presOf" srcId="{867A112D-26A3-4887-A11F-8C77F21D797C}" destId="{22B7E34B-C58C-4D55-916F-5BCF8DBE03AE}" srcOrd="0" destOrd="0" presId="urn:microsoft.com/office/officeart/2005/8/layout/radial4"/>
    <dgm:cxn modelId="{E64F9357-92BA-8C43-BCF5-989AD2041997}" type="presOf" srcId="{825959ED-EA44-4853-859F-017B4CAD2A77}" destId="{7E566D37-C255-43E9-A5B0-CCC33A9BE0B0}" srcOrd="0" destOrd="0" presId="urn:microsoft.com/office/officeart/2005/8/layout/radial4"/>
    <dgm:cxn modelId="{63962656-5261-4640-B9AA-EAFAB5121440}" srcId="{0045E450-EC39-4C83-82E9-21386B3FAB3F}" destId="{3CCFA2D9-5232-4A00-A42E-DB9C2764708B}" srcOrd="1" destOrd="0" parTransId="{F396B860-616E-47B9-8A35-84B30139777B}" sibTransId="{2BB073D6-D4CD-40BF-9C53-23DEF20502BF}"/>
    <dgm:cxn modelId="{00D770D7-4F5C-BF4A-9CF6-8DCF9126484E}" type="presOf" srcId="{A2309517-B699-440A-9306-938CCE688E8A}" destId="{222D4EB3-094E-49BC-88CA-FAE3C8441EE5}" srcOrd="0" destOrd="0" presId="urn:microsoft.com/office/officeart/2005/8/layout/radial4"/>
    <dgm:cxn modelId="{72116A3B-EB0C-4436-B3C5-9ED8E9153006}" srcId="{0045E450-EC39-4C83-82E9-21386B3FAB3F}" destId="{867A112D-26A3-4887-A11F-8C77F21D797C}" srcOrd="2" destOrd="0" parTransId="{04E75659-D561-46AE-A832-D0FBC0F85689}" sibTransId="{F7D7258F-CA76-47F9-83BB-983E406CA916}"/>
    <dgm:cxn modelId="{DC3AE1FD-E0E2-E84F-B79A-E5D433B155E3}" type="presOf" srcId="{1F8C1ED3-45FC-4109-A253-C6619F74362E}" destId="{622A5465-C4AB-4D40-A1ED-03C9D3E78E29}" srcOrd="0" destOrd="0" presId="urn:microsoft.com/office/officeart/2005/8/layout/radial4"/>
    <dgm:cxn modelId="{99152963-5DFF-2D45-B847-AB01A63D658D}" type="presOf" srcId="{ACA28D71-CE5D-4033-B7B3-F48FD8DB51D5}" destId="{94CDDE79-EBD0-473B-B0BE-8117801A37FC}" srcOrd="0" destOrd="0" presId="urn:microsoft.com/office/officeart/2005/8/layout/radial4"/>
    <dgm:cxn modelId="{9A469580-5EEB-8344-A2FF-FAF7A55E18A3}" type="presOf" srcId="{D02FA0CD-22BA-4DBC-BC3A-0B8617888B7A}" destId="{5847DF01-5A65-49BC-912D-CB5E30033EB0}" srcOrd="0" destOrd="0" presId="urn:microsoft.com/office/officeart/2005/8/layout/radial4"/>
    <dgm:cxn modelId="{FDB52AFF-2F2C-A74B-AFFA-4A7B8A2AA9E4}" type="presParOf" srcId="{622A5465-C4AB-4D40-A1ED-03C9D3E78E29}" destId="{EB1F5312-09AA-4656-A637-DA940D79497E}" srcOrd="0" destOrd="0" presId="urn:microsoft.com/office/officeart/2005/8/layout/radial4"/>
    <dgm:cxn modelId="{254E175C-F54A-044D-80BD-9466D3966494}" type="presParOf" srcId="{622A5465-C4AB-4D40-A1ED-03C9D3E78E29}" destId="{222D4EB3-094E-49BC-88CA-FAE3C8441EE5}" srcOrd="1" destOrd="0" presId="urn:microsoft.com/office/officeart/2005/8/layout/radial4"/>
    <dgm:cxn modelId="{D07A1888-CCC1-8D40-B6DC-EB469DB54D9F}" type="presParOf" srcId="{622A5465-C4AB-4D40-A1ED-03C9D3E78E29}" destId="{5847DF01-5A65-49BC-912D-CB5E30033EB0}" srcOrd="2" destOrd="0" presId="urn:microsoft.com/office/officeart/2005/8/layout/radial4"/>
    <dgm:cxn modelId="{15980D72-A135-9A47-9B6A-5840934301EC}" type="presParOf" srcId="{622A5465-C4AB-4D40-A1ED-03C9D3E78E29}" destId="{0D128207-3FB6-4342-8618-5637ECAB84D1}" srcOrd="3" destOrd="0" presId="urn:microsoft.com/office/officeart/2005/8/layout/radial4"/>
    <dgm:cxn modelId="{70012082-9B05-9D4B-9F56-8580707049F7}" type="presParOf" srcId="{622A5465-C4AB-4D40-A1ED-03C9D3E78E29}" destId="{7B3DD149-CFBA-4FE3-B887-C5DBD4654F66}" srcOrd="4" destOrd="0" presId="urn:microsoft.com/office/officeart/2005/8/layout/radial4"/>
    <dgm:cxn modelId="{5FB471AE-60AA-3D41-B6DA-152E894A3660}" type="presParOf" srcId="{622A5465-C4AB-4D40-A1ED-03C9D3E78E29}" destId="{10229388-C79F-459F-AD81-0F361FE0413B}" srcOrd="5" destOrd="0" presId="urn:microsoft.com/office/officeart/2005/8/layout/radial4"/>
    <dgm:cxn modelId="{9512EBC2-C4BA-CD43-A25B-4B799BB7860A}" type="presParOf" srcId="{622A5465-C4AB-4D40-A1ED-03C9D3E78E29}" destId="{22B7E34B-C58C-4D55-916F-5BCF8DBE03AE}" srcOrd="6" destOrd="0" presId="urn:microsoft.com/office/officeart/2005/8/layout/radial4"/>
    <dgm:cxn modelId="{890980C3-2787-1D49-A21B-8539E7843EB2}" type="presParOf" srcId="{622A5465-C4AB-4D40-A1ED-03C9D3E78E29}" destId="{94CDDE79-EBD0-473B-B0BE-8117801A37FC}" srcOrd="7" destOrd="0" presId="urn:microsoft.com/office/officeart/2005/8/layout/radial4"/>
    <dgm:cxn modelId="{2F86CD53-ABF9-4744-A1EF-D8DB7D085D4A}" type="presParOf" srcId="{622A5465-C4AB-4D40-A1ED-03C9D3E78E29}" destId="{E1E95FE0-7CEB-456E-8862-7C10C7BE3386}" srcOrd="8" destOrd="0" presId="urn:microsoft.com/office/officeart/2005/8/layout/radial4"/>
    <dgm:cxn modelId="{671E43A6-76D1-6944-ABDA-B7AAB4AB291F}" type="presParOf" srcId="{622A5465-C4AB-4D40-A1ED-03C9D3E78E29}" destId="{7E566D37-C255-43E9-A5B0-CCC33A9BE0B0}" srcOrd="9" destOrd="0" presId="urn:microsoft.com/office/officeart/2005/8/layout/radial4"/>
    <dgm:cxn modelId="{5E266B28-425E-6B4B-AA39-7009F8B25919}" type="presParOf" srcId="{622A5465-C4AB-4D40-A1ED-03C9D3E78E29}" destId="{D41785BE-8453-48C8-A69D-78411D993DC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C1ED3-45FC-4109-A253-C6619F74362E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045E450-EC39-4C83-82E9-21386B3FAB3F}">
      <dgm:prSet phldrT="[Text]" custT="1"/>
      <dgm:spPr/>
      <dgm:t>
        <a:bodyPr/>
        <a:lstStyle/>
        <a:p>
          <a:r>
            <a:rPr lang="en-US" sz="600" dirty="0" smtClean="0"/>
            <a:t>Civil Engineering Infrastructure Project</a:t>
          </a:r>
          <a:endParaRPr lang="en-US" sz="600" dirty="0"/>
        </a:p>
      </dgm:t>
    </dgm:pt>
    <dgm:pt modelId="{7E23E69C-05C9-4619-8EE3-7EB497459D1E}" type="parTrans" cxnId="{CE07CE36-5584-4B22-9940-4CD19D3F6E93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111E07F2-8E0D-44C9-886F-028125408D36}" type="sibTrans" cxnId="{CE07CE36-5584-4B22-9940-4CD19D3F6E93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D02FA0CD-22BA-4DBC-BC3A-0B8617888B7A}">
      <dgm:prSet phldrT="[Text]" custT="1"/>
      <dgm:spPr/>
      <dgm:t>
        <a:bodyPr/>
        <a:lstStyle/>
        <a:p>
          <a:r>
            <a:rPr lang="en-US" sz="600" dirty="0" smtClean="0"/>
            <a:t>Structures</a:t>
          </a:r>
          <a:endParaRPr lang="en-US" sz="600" dirty="0"/>
        </a:p>
      </dgm:t>
    </dgm:pt>
    <dgm:pt modelId="{A2309517-B699-440A-9306-938CCE688E8A}" type="parTrans" cxnId="{938DF867-5F8B-456A-904E-EDEE015E503C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10A25BA7-3F0F-46AA-96F0-27F104BDC545}" type="sibTrans" cxnId="{938DF867-5F8B-456A-904E-EDEE015E503C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2CC926E9-7D03-4B3A-8C95-8C831E9822AB}">
      <dgm:prSet phldrT="[Text]" custT="1"/>
      <dgm:spPr/>
      <dgm:t>
        <a:bodyPr/>
        <a:lstStyle/>
        <a:p>
          <a:r>
            <a:rPr lang="en-US" sz="600" dirty="0" smtClean="0"/>
            <a:t>Water Resources</a:t>
          </a:r>
          <a:endParaRPr lang="en-US" sz="600" dirty="0"/>
        </a:p>
      </dgm:t>
    </dgm:pt>
    <dgm:pt modelId="{ACA28D71-CE5D-4033-B7B3-F48FD8DB51D5}" type="parTrans" cxnId="{DD725AFC-A348-4BA5-8550-31B010CCF79F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1007617C-EFDA-48AC-AA99-BFB68F14C6D8}" type="sibTrans" cxnId="{DD725AFC-A348-4BA5-8550-31B010CCF79F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879E2739-509D-40CB-9E1E-5E1DB33F5C18}">
      <dgm:prSet phldrT="[Text]" custT="1"/>
      <dgm:spPr/>
      <dgm:t>
        <a:bodyPr/>
        <a:lstStyle/>
        <a:p>
          <a:r>
            <a:rPr lang="en-US" sz="600" dirty="0" smtClean="0"/>
            <a:t>Environmental</a:t>
          </a:r>
          <a:endParaRPr lang="en-US" sz="600" dirty="0"/>
        </a:p>
      </dgm:t>
    </dgm:pt>
    <dgm:pt modelId="{825959ED-EA44-4853-859F-017B4CAD2A77}" type="parTrans" cxnId="{EFDDB565-795C-4C5A-94F4-0B0621725A79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35EA8573-CF3B-42BA-B9EC-B3122A3ADFE2}" type="sibTrans" cxnId="{EFDDB565-795C-4C5A-94F4-0B0621725A79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3CCFA2D9-5232-4A00-A42E-DB9C2764708B}">
      <dgm:prSet phldrT="[Text]" custT="1"/>
      <dgm:spPr/>
      <dgm:t>
        <a:bodyPr/>
        <a:lstStyle/>
        <a:p>
          <a:r>
            <a:rPr lang="en-US" sz="600" dirty="0" smtClean="0"/>
            <a:t>Geotechnical</a:t>
          </a:r>
          <a:endParaRPr lang="en-US" sz="600" dirty="0"/>
        </a:p>
      </dgm:t>
    </dgm:pt>
    <dgm:pt modelId="{F396B860-616E-47B9-8A35-84B30139777B}" type="parTrans" cxnId="{63962656-5261-4640-B9AA-EAFAB5121440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2BB073D6-D4CD-40BF-9C53-23DEF20502BF}" type="sibTrans" cxnId="{63962656-5261-4640-B9AA-EAFAB5121440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867A112D-26A3-4887-A11F-8C77F21D797C}">
      <dgm:prSet phldrT="[Text]" custT="1"/>
      <dgm:spPr/>
      <dgm:t>
        <a:bodyPr/>
        <a:lstStyle/>
        <a:p>
          <a:r>
            <a:rPr lang="en-US" sz="600" dirty="0" smtClean="0"/>
            <a:t>Construction</a:t>
          </a:r>
          <a:endParaRPr lang="en-US" sz="600" dirty="0"/>
        </a:p>
      </dgm:t>
    </dgm:pt>
    <dgm:pt modelId="{04E75659-D561-46AE-A832-D0FBC0F85689}" type="parTrans" cxnId="{72116A3B-EB0C-4436-B3C5-9ED8E9153006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F7D7258F-CA76-47F9-83BB-983E406CA916}" type="sibTrans" cxnId="{72116A3B-EB0C-4436-B3C5-9ED8E9153006}">
      <dgm:prSet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69A09F00-E5EF-4ABA-B6E4-8B7ABDE62D3D}">
      <dgm:prSet phldrT="[Text]" custT="1"/>
      <dgm:spPr/>
      <dgm:t>
        <a:bodyPr/>
        <a:lstStyle/>
        <a:p>
          <a:r>
            <a:rPr lang="en-US" sz="600" dirty="0" smtClean="0"/>
            <a:t>Materials</a:t>
          </a:r>
          <a:endParaRPr lang="en-US" sz="600" dirty="0"/>
        </a:p>
      </dgm:t>
    </dgm:pt>
    <dgm:pt modelId="{F75E8ECD-9913-43C3-95C5-2109333ED8EC}" type="parTrans" cxnId="{DED495AC-FA9C-40EA-9CED-72D04A3E2307}">
      <dgm:prSet/>
      <dgm:spPr/>
      <dgm:t>
        <a:bodyPr/>
        <a:lstStyle/>
        <a:p>
          <a:endParaRPr lang="en-US" sz="600"/>
        </a:p>
      </dgm:t>
    </dgm:pt>
    <dgm:pt modelId="{D2691834-6339-46CD-BBC4-B2F852C5E363}" type="sibTrans" cxnId="{DED495AC-FA9C-40EA-9CED-72D04A3E2307}">
      <dgm:prSet/>
      <dgm:spPr/>
      <dgm:t>
        <a:bodyPr/>
        <a:lstStyle/>
        <a:p>
          <a:endParaRPr lang="en-US" sz="600"/>
        </a:p>
      </dgm:t>
    </dgm:pt>
    <dgm:pt modelId="{E3332944-D38A-4C96-AC0A-39AA861E1201}">
      <dgm:prSet phldrT="[Text]" custT="1"/>
      <dgm:spPr/>
      <dgm:t>
        <a:bodyPr/>
        <a:lstStyle/>
        <a:p>
          <a:r>
            <a:rPr lang="en-US" sz="600" dirty="0" smtClean="0"/>
            <a:t>Transportation</a:t>
          </a:r>
          <a:endParaRPr lang="en-US" sz="600" dirty="0"/>
        </a:p>
      </dgm:t>
    </dgm:pt>
    <dgm:pt modelId="{2946D19A-8F07-457C-AC55-C8757F434240}" type="parTrans" cxnId="{7F784B56-18A4-4191-8443-316BCCA6B93D}">
      <dgm:prSet/>
      <dgm:spPr/>
      <dgm:t>
        <a:bodyPr/>
        <a:lstStyle/>
        <a:p>
          <a:endParaRPr lang="en-US"/>
        </a:p>
      </dgm:t>
    </dgm:pt>
    <dgm:pt modelId="{5B589DFD-1C0A-4ED5-A272-5CE4ECCCB1B9}" type="sibTrans" cxnId="{7F784B56-18A4-4191-8443-316BCCA6B93D}">
      <dgm:prSet/>
      <dgm:spPr/>
      <dgm:t>
        <a:bodyPr/>
        <a:lstStyle/>
        <a:p>
          <a:endParaRPr lang="en-US"/>
        </a:p>
      </dgm:t>
    </dgm:pt>
    <dgm:pt modelId="{622A5465-C4AB-4D40-A1ED-03C9D3E78E29}" type="pres">
      <dgm:prSet presAssocID="{1F8C1ED3-45FC-4109-A253-C6619F7436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F5312-09AA-4656-A637-DA940D79497E}" type="pres">
      <dgm:prSet presAssocID="{0045E450-EC39-4C83-82E9-21386B3FAB3F}" presName="centerShape" presStyleLbl="node0" presStyleIdx="0" presStyleCnt="1" custScaleX="100867" custScaleY="87617"/>
      <dgm:spPr/>
      <dgm:t>
        <a:bodyPr/>
        <a:lstStyle/>
        <a:p>
          <a:endParaRPr lang="en-US"/>
        </a:p>
      </dgm:t>
    </dgm:pt>
    <dgm:pt modelId="{222D4EB3-094E-49BC-88CA-FAE3C8441EE5}" type="pres">
      <dgm:prSet presAssocID="{A2309517-B699-440A-9306-938CCE688E8A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5847DF01-5A65-49BC-912D-CB5E30033EB0}" type="pres">
      <dgm:prSet presAssocID="{D02FA0CD-22BA-4DBC-BC3A-0B8617888B7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29BB9-C20B-422C-A23B-5E7C04DBB19C}" type="pres">
      <dgm:prSet presAssocID="{F75E8ECD-9913-43C3-95C5-2109333ED8EC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A8432930-4549-4DC0-A35F-86EAC4B5D80A}" type="pres">
      <dgm:prSet presAssocID="{69A09F00-E5EF-4ABA-B6E4-8B7ABDE62D3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8207-3FB6-4342-8618-5637ECAB84D1}" type="pres">
      <dgm:prSet presAssocID="{F396B860-616E-47B9-8A35-84B30139777B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7B3DD149-CFBA-4FE3-B887-C5DBD4654F66}" type="pres">
      <dgm:prSet presAssocID="{3CCFA2D9-5232-4A00-A42E-DB9C276470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9388-C79F-459F-AD81-0F361FE0413B}" type="pres">
      <dgm:prSet presAssocID="{04E75659-D561-46AE-A832-D0FBC0F85689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22B7E34B-C58C-4D55-916F-5BCF8DBE03AE}" type="pres">
      <dgm:prSet presAssocID="{867A112D-26A3-4887-A11F-8C77F21D797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CAD36-7192-46D0-B035-CD64D9280B38}" type="pres">
      <dgm:prSet presAssocID="{2946D19A-8F07-457C-AC55-C8757F434240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4F13FA38-DCB5-4467-A969-FC550C2C0BA4}" type="pres">
      <dgm:prSet presAssocID="{E3332944-D38A-4C96-AC0A-39AA861E120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DDE79-EBD0-473B-B0BE-8117801A37FC}" type="pres">
      <dgm:prSet presAssocID="{ACA28D71-CE5D-4033-B7B3-F48FD8DB51D5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E1E95FE0-7CEB-456E-8862-7C10C7BE3386}" type="pres">
      <dgm:prSet presAssocID="{2CC926E9-7D03-4B3A-8C95-8C831E9822A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6D37-C255-43E9-A5B0-CCC33A9BE0B0}" type="pres">
      <dgm:prSet presAssocID="{825959ED-EA44-4853-859F-017B4CAD2A77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41785BE-8453-48C8-A69D-78411D993DCF}" type="pres">
      <dgm:prSet presAssocID="{879E2739-509D-40CB-9E1E-5E1DB33F5C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A1A88-52EF-8C46-9033-294DE9FBCFC1}" type="presOf" srcId="{A2309517-B699-440A-9306-938CCE688E8A}" destId="{222D4EB3-094E-49BC-88CA-FAE3C8441EE5}" srcOrd="0" destOrd="0" presId="urn:microsoft.com/office/officeart/2005/8/layout/radial4"/>
    <dgm:cxn modelId="{72116A3B-EB0C-4436-B3C5-9ED8E9153006}" srcId="{0045E450-EC39-4C83-82E9-21386B3FAB3F}" destId="{867A112D-26A3-4887-A11F-8C77F21D797C}" srcOrd="3" destOrd="0" parTransId="{04E75659-D561-46AE-A832-D0FBC0F85689}" sibTransId="{F7D7258F-CA76-47F9-83BB-983E406CA916}"/>
    <dgm:cxn modelId="{8442ED6E-7D01-484E-92C3-7669E51E7C64}" type="presOf" srcId="{F75E8ECD-9913-43C3-95C5-2109333ED8EC}" destId="{0E829BB9-C20B-422C-A23B-5E7C04DBB19C}" srcOrd="0" destOrd="0" presId="urn:microsoft.com/office/officeart/2005/8/layout/radial4"/>
    <dgm:cxn modelId="{CC573392-9184-2C4B-B5EE-D19982B15755}" type="presOf" srcId="{867A112D-26A3-4887-A11F-8C77F21D797C}" destId="{22B7E34B-C58C-4D55-916F-5BCF8DBE03AE}" srcOrd="0" destOrd="0" presId="urn:microsoft.com/office/officeart/2005/8/layout/radial4"/>
    <dgm:cxn modelId="{DA937248-E614-3D43-B66E-D0AAD0C92512}" type="presOf" srcId="{ACA28D71-CE5D-4033-B7B3-F48FD8DB51D5}" destId="{94CDDE79-EBD0-473B-B0BE-8117801A37FC}" srcOrd="0" destOrd="0" presId="urn:microsoft.com/office/officeart/2005/8/layout/radial4"/>
    <dgm:cxn modelId="{CE07CE36-5584-4B22-9940-4CD19D3F6E93}" srcId="{1F8C1ED3-45FC-4109-A253-C6619F74362E}" destId="{0045E450-EC39-4C83-82E9-21386B3FAB3F}" srcOrd="0" destOrd="0" parTransId="{7E23E69C-05C9-4619-8EE3-7EB497459D1E}" sibTransId="{111E07F2-8E0D-44C9-886F-028125408D36}"/>
    <dgm:cxn modelId="{BF2067D4-2908-A24B-8327-507CD0E48A48}" type="presOf" srcId="{69A09F00-E5EF-4ABA-B6E4-8B7ABDE62D3D}" destId="{A8432930-4549-4DC0-A35F-86EAC4B5D80A}" srcOrd="0" destOrd="0" presId="urn:microsoft.com/office/officeart/2005/8/layout/radial4"/>
    <dgm:cxn modelId="{A3A0B9DE-32C5-C040-8FF9-2E7FFA59B9E9}" type="presOf" srcId="{2CC926E9-7D03-4B3A-8C95-8C831E9822AB}" destId="{E1E95FE0-7CEB-456E-8862-7C10C7BE3386}" srcOrd="0" destOrd="0" presId="urn:microsoft.com/office/officeart/2005/8/layout/radial4"/>
    <dgm:cxn modelId="{BAEF665B-4B32-864C-B507-D733BCF36593}" type="presOf" srcId="{825959ED-EA44-4853-859F-017B4CAD2A77}" destId="{7E566D37-C255-43E9-A5B0-CCC33A9BE0B0}" srcOrd="0" destOrd="0" presId="urn:microsoft.com/office/officeart/2005/8/layout/radial4"/>
    <dgm:cxn modelId="{D6623CAC-0236-FA40-95FF-075201D86ADA}" type="presOf" srcId="{879E2739-509D-40CB-9E1E-5E1DB33F5C18}" destId="{D41785BE-8453-48C8-A69D-78411D993DCF}" srcOrd="0" destOrd="0" presId="urn:microsoft.com/office/officeart/2005/8/layout/radial4"/>
    <dgm:cxn modelId="{938DF867-5F8B-456A-904E-EDEE015E503C}" srcId="{0045E450-EC39-4C83-82E9-21386B3FAB3F}" destId="{D02FA0CD-22BA-4DBC-BC3A-0B8617888B7A}" srcOrd="0" destOrd="0" parTransId="{A2309517-B699-440A-9306-938CCE688E8A}" sibTransId="{10A25BA7-3F0F-46AA-96F0-27F104BDC545}"/>
    <dgm:cxn modelId="{DED495AC-FA9C-40EA-9CED-72D04A3E2307}" srcId="{0045E450-EC39-4C83-82E9-21386B3FAB3F}" destId="{69A09F00-E5EF-4ABA-B6E4-8B7ABDE62D3D}" srcOrd="1" destOrd="0" parTransId="{F75E8ECD-9913-43C3-95C5-2109333ED8EC}" sibTransId="{D2691834-6339-46CD-BBC4-B2F852C5E363}"/>
    <dgm:cxn modelId="{AB7AF19B-9536-6547-A509-FD71AAF06455}" type="presOf" srcId="{3CCFA2D9-5232-4A00-A42E-DB9C2764708B}" destId="{7B3DD149-CFBA-4FE3-B887-C5DBD4654F66}" srcOrd="0" destOrd="0" presId="urn:microsoft.com/office/officeart/2005/8/layout/radial4"/>
    <dgm:cxn modelId="{7F784B56-18A4-4191-8443-316BCCA6B93D}" srcId="{0045E450-EC39-4C83-82E9-21386B3FAB3F}" destId="{E3332944-D38A-4C96-AC0A-39AA861E1201}" srcOrd="4" destOrd="0" parTransId="{2946D19A-8F07-457C-AC55-C8757F434240}" sibTransId="{5B589DFD-1C0A-4ED5-A272-5CE4ECCCB1B9}"/>
    <dgm:cxn modelId="{EFDDB565-795C-4C5A-94F4-0B0621725A79}" srcId="{0045E450-EC39-4C83-82E9-21386B3FAB3F}" destId="{879E2739-509D-40CB-9E1E-5E1DB33F5C18}" srcOrd="6" destOrd="0" parTransId="{825959ED-EA44-4853-859F-017B4CAD2A77}" sibTransId="{35EA8573-CF3B-42BA-B9EC-B3122A3ADFE2}"/>
    <dgm:cxn modelId="{BA2D5CFD-BD94-AE40-8166-F711081BCF27}" type="presOf" srcId="{F396B860-616E-47B9-8A35-84B30139777B}" destId="{0D128207-3FB6-4342-8618-5637ECAB84D1}" srcOrd="0" destOrd="0" presId="urn:microsoft.com/office/officeart/2005/8/layout/radial4"/>
    <dgm:cxn modelId="{71E1E530-58F5-FB4D-BAE6-F39AE43D17D6}" type="presOf" srcId="{0045E450-EC39-4C83-82E9-21386B3FAB3F}" destId="{EB1F5312-09AA-4656-A637-DA940D79497E}" srcOrd="0" destOrd="0" presId="urn:microsoft.com/office/officeart/2005/8/layout/radial4"/>
    <dgm:cxn modelId="{DD46CCDA-97EC-A345-96F4-FFFA9B6ABED5}" type="presOf" srcId="{2946D19A-8F07-457C-AC55-C8757F434240}" destId="{68DCAD36-7192-46D0-B035-CD64D9280B38}" srcOrd="0" destOrd="0" presId="urn:microsoft.com/office/officeart/2005/8/layout/radial4"/>
    <dgm:cxn modelId="{63962656-5261-4640-B9AA-EAFAB5121440}" srcId="{0045E450-EC39-4C83-82E9-21386B3FAB3F}" destId="{3CCFA2D9-5232-4A00-A42E-DB9C2764708B}" srcOrd="2" destOrd="0" parTransId="{F396B860-616E-47B9-8A35-84B30139777B}" sibTransId="{2BB073D6-D4CD-40BF-9C53-23DEF20502BF}"/>
    <dgm:cxn modelId="{E2F5055B-144D-674C-8C4A-B5514D5CF1F4}" type="presOf" srcId="{1F8C1ED3-45FC-4109-A253-C6619F74362E}" destId="{622A5465-C4AB-4D40-A1ED-03C9D3E78E29}" srcOrd="0" destOrd="0" presId="urn:microsoft.com/office/officeart/2005/8/layout/radial4"/>
    <dgm:cxn modelId="{782956E1-0D46-314A-95ED-A3717D0B8EB3}" type="presOf" srcId="{04E75659-D561-46AE-A832-D0FBC0F85689}" destId="{10229388-C79F-459F-AD81-0F361FE0413B}" srcOrd="0" destOrd="0" presId="urn:microsoft.com/office/officeart/2005/8/layout/radial4"/>
    <dgm:cxn modelId="{FEF36619-52D4-D04A-A9A2-09CEA9B50C89}" type="presOf" srcId="{D02FA0CD-22BA-4DBC-BC3A-0B8617888B7A}" destId="{5847DF01-5A65-49BC-912D-CB5E30033EB0}" srcOrd="0" destOrd="0" presId="urn:microsoft.com/office/officeart/2005/8/layout/radial4"/>
    <dgm:cxn modelId="{DD725AFC-A348-4BA5-8550-31B010CCF79F}" srcId="{0045E450-EC39-4C83-82E9-21386B3FAB3F}" destId="{2CC926E9-7D03-4B3A-8C95-8C831E9822AB}" srcOrd="5" destOrd="0" parTransId="{ACA28D71-CE5D-4033-B7B3-F48FD8DB51D5}" sibTransId="{1007617C-EFDA-48AC-AA99-BFB68F14C6D8}"/>
    <dgm:cxn modelId="{D0E4D5F5-6066-FA44-9340-A2FA7D3A2120}" type="presOf" srcId="{E3332944-D38A-4C96-AC0A-39AA861E1201}" destId="{4F13FA38-DCB5-4467-A969-FC550C2C0BA4}" srcOrd="0" destOrd="0" presId="urn:microsoft.com/office/officeart/2005/8/layout/radial4"/>
    <dgm:cxn modelId="{5CA33F56-BC4B-0642-BEC7-EC45A76AD41A}" type="presParOf" srcId="{622A5465-C4AB-4D40-A1ED-03C9D3E78E29}" destId="{EB1F5312-09AA-4656-A637-DA940D79497E}" srcOrd="0" destOrd="0" presId="urn:microsoft.com/office/officeart/2005/8/layout/radial4"/>
    <dgm:cxn modelId="{12557375-12C3-9E49-A110-5353B3BD4447}" type="presParOf" srcId="{622A5465-C4AB-4D40-A1ED-03C9D3E78E29}" destId="{222D4EB3-094E-49BC-88CA-FAE3C8441EE5}" srcOrd="1" destOrd="0" presId="urn:microsoft.com/office/officeart/2005/8/layout/radial4"/>
    <dgm:cxn modelId="{580F865B-A89D-D044-9A2C-6FBC08EA5318}" type="presParOf" srcId="{622A5465-C4AB-4D40-A1ED-03C9D3E78E29}" destId="{5847DF01-5A65-49BC-912D-CB5E30033EB0}" srcOrd="2" destOrd="0" presId="urn:microsoft.com/office/officeart/2005/8/layout/radial4"/>
    <dgm:cxn modelId="{49A42091-3DA3-E843-BE2C-81A41879B22F}" type="presParOf" srcId="{622A5465-C4AB-4D40-A1ED-03C9D3E78E29}" destId="{0E829BB9-C20B-422C-A23B-5E7C04DBB19C}" srcOrd="3" destOrd="0" presId="urn:microsoft.com/office/officeart/2005/8/layout/radial4"/>
    <dgm:cxn modelId="{3DC9E385-B305-BA4F-BF09-FF146ADF8245}" type="presParOf" srcId="{622A5465-C4AB-4D40-A1ED-03C9D3E78E29}" destId="{A8432930-4549-4DC0-A35F-86EAC4B5D80A}" srcOrd="4" destOrd="0" presId="urn:microsoft.com/office/officeart/2005/8/layout/radial4"/>
    <dgm:cxn modelId="{E05E96C0-2BF9-654E-AA2B-60D601DED1C3}" type="presParOf" srcId="{622A5465-C4AB-4D40-A1ED-03C9D3E78E29}" destId="{0D128207-3FB6-4342-8618-5637ECAB84D1}" srcOrd="5" destOrd="0" presId="urn:microsoft.com/office/officeart/2005/8/layout/radial4"/>
    <dgm:cxn modelId="{1EF43019-52EB-0244-AD83-3B2388DDE7DD}" type="presParOf" srcId="{622A5465-C4AB-4D40-A1ED-03C9D3E78E29}" destId="{7B3DD149-CFBA-4FE3-B887-C5DBD4654F66}" srcOrd="6" destOrd="0" presId="urn:microsoft.com/office/officeart/2005/8/layout/radial4"/>
    <dgm:cxn modelId="{CF4B9F28-2398-2A4D-AB79-4E0CFFF0A9D0}" type="presParOf" srcId="{622A5465-C4AB-4D40-A1ED-03C9D3E78E29}" destId="{10229388-C79F-459F-AD81-0F361FE0413B}" srcOrd="7" destOrd="0" presId="urn:microsoft.com/office/officeart/2005/8/layout/radial4"/>
    <dgm:cxn modelId="{26789B06-E918-FD43-9497-F39220FF1894}" type="presParOf" srcId="{622A5465-C4AB-4D40-A1ED-03C9D3E78E29}" destId="{22B7E34B-C58C-4D55-916F-5BCF8DBE03AE}" srcOrd="8" destOrd="0" presId="urn:microsoft.com/office/officeart/2005/8/layout/radial4"/>
    <dgm:cxn modelId="{B0F59F48-947F-5842-8729-03CAA9E12E27}" type="presParOf" srcId="{622A5465-C4AB-4D40-A1ED-03C9D3E78E29}" destId="{68DCAD36-7192-46D0-B035-CD64D9280B38}" srcOrd="9" destOrd="0" presId="urn:microsoft.com/office/officeart/2005/8/layout/radial4"/>
    <dgm:cxn modelId="{EB1AC8F3-1D0A-7144-B656-7EBFB4744B98}" type="presParOf" srcId="{622A5465-C4AB-4D40-A1ED-03C9D3E78E29}" destId="{4F13FA38-DCB5-4467-A969-FC550C2C0BA4}" srcOrd="10" destOrd="0" presId="urn:microsoft.com/office/officeart/2005/8/layout/radial4"/>
    <dgm:cxn modelId="{8C51D901-2E1E-A344-904E-2B5B317DE9FC}" type="presParOf" srcId="{622A5465-C4AB-4D40-A1ED-03C9D3E78E29}" destId="{94CDDE79-EBD0-473B-B0BE-8117801A37FC}" srcOrd="11" destOrd="0" presId="urn:microsoft.com/office/officeart/2005/8/layout/radial4"/>
    <dgm:cxn modelId="{3FDE7199-AEC2-9B49-BB50-8667A4B7C065}" type="presParOf" srcId="{622A5465-C4AB-4D40-A1ED-03C9D3E78E29}" destId="{E1E95FE0-7CEB-456E-8862-7C10C7BE3386}" srcOrd="12" destOrd="0" presId="urn:microsoft.com/office/officeart/2005/8/layout/radial4"/>
    <dgm:cxn modelId="{EFC0DEB2-C3FC-674E-B09C-E0188BB0F8FE}" type="presParOf" srcId="{622A5465-C4AB-4D40-A1ED-03C9D3E78E29}" destId="{7E566D37-C255-43E9-A5B0-CCC33A9BE0B0}" srcOrd="13" destOrd="0" presId="urn:microsoft.com/office/officeart/2005/8/layout/radial4"/>
    <dgm:cxn modelId="{E9B800E4-F148-CE45-A094-71A83BC9852E}" type="presParOf" srcId="{622A5465-C4AB-4D40-A1ED-03C9D3E78E29}" destId="{D41785BE-8453-48C8-A69D-78411D993DCF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C1ED3-45FC-4109-A253-C6619F74362E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045E450-EC39-4C83-82E9-21386B3FAB3F}">
      <dgm:prSet phldrT="[Text]"/>
      <dgm:spPr/>
      <dgm:t>
        <a:bodyPr/>
        <a:lstStyle/>
        <a:p>
          <a:r>
            <a:rPr lang="en-US" dirty="0" smtClean="0"/>
            <a:t>Civil Engineering Infrastructure Project</a:t>
          </a:r>
          <a:endParaRPr lang="en-US" dirty="0"/>
        </a:p>
      </dgm:t>
    </dgm:pt>
    <dgm:pt modelId="{7E23E69C-05C9-4619-8EE3-7EB497459D1E}" type="parTrans" cxnId="{CE07CE36-5584-4B22-9940-4CD19D3F6E93}">
      <dgm:prSet/>
      <dgm:spPr/>
      <dgm:t>
        <a:bodyPr/>
        <a:lstStyle/>
        <a:p>
          <a:endParaRPr lang="en-US"/>
        </a:p>
      </dgm:t>
    </dgm:pt>
    <dgm:pt modelId="{111E07F2-8E0D-44C9-886F-028125408D36}" type="sibTrans" cxnId="{CE07CE36-5584-4B22-9940-4CD19D3F6E93}">
      <dgm:prSet/>
      <dgm:spPr/>
      <dgm:t>
        <a:bodyPr/>
        <a:lstStyle/>
        <a:p>
          <a:endParaRPr lang="en-US"/>
        </a:p>
      </dgm:t>
    </dgm:pt>
    <dgm:pt modelId="{D02FA0CD-22BA-4DBC-BC3A-0B8617888B7A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A2309517-B699-440A-9306-938CCE688E8A}" type="parTrans" cxnId="{938DF867-5F8B-456A-904E-EDEE015E503C}">
      <dgm:prSet/>
      <dgm:spPr/>
      <dgm:t>
        <a:bodyPr/>
        <a:lstStyle/>
        <a:p>
          <a:endParaRPr lang="en-US"/>
        </a:p>
      </dgm:t>
    </dgm:pt>
    <dgm:pt modelId="{10A25BA7-3F0F-46AA-96F0-27F104BDC545}" type="sibTrans" cxnId="{938DF867-5F8B-456A-904E-EDEE015E503C}">
      <dgm:prSet/>
      <dgm:spPr/>
      <dgm:t>
        <a:bodyPr/>
        <a:lstStyle/>
        <a:p>
          <a:endParaRPr lang="en-US"/>
        </a:p>
      </dgm:t>
    </dgm:pt>
    <dgm:pt modelId="{2CC926E9-7D03-4B3A-8C95-8C831E9822AB}">
      <dgm:prSet phldrT="[Text]"/>
      <dgm:spPr/>
      <dgm:t>
        <a:bodyPr/>
        <a:lstStyle/>
        <a:p>
          <a:r>
            <a:rPr lang="en-US" dirty="0" smtClean="0"/>
            <a:t>Water Resources</a:t>
          </a:r>
          <a:endParaRPr lang="en-US" dirty="0"/>
        </a:p>
      </dgm:t>
    </dgm:pt>
    <dgm:pt modelId="{ACA28D71-CE5D-4033-B7B3-F48FD8DB51D5}" type="parTrans" cxnId="{DD725AFC-A348-4BA5-8550-31B010CCF79F}">
      <dgm:prSet/>
      <dgm:spPr/>
      <dgm:t>
        <a:bodyPr/>
        <a:lstStyle/>
        <a:p>
          <a:endParaRPr lang="en-US"/>
        </a:p>
      </dgm:t>
    </dgm:pt>
    <dgm:pt modelId="{1007617C-EFDA-48AC-AA99-BFB68F14C6D8}" type="sibTrans" cxnId="{DD725AFC-A348-4BA5-8550-31B010CCF79F}">
      <dgm:prSet/>
      <dgm:spPr/>
      <dgm:t>
        <a:bodyPr/>
        <a:lstStyle/>
        <a:p>
          <a:endParaRPr lang="en-US"/>
        </a:p>
      </dgm:t>
    </dgm:pt>
    <dgm:pt modelId="{879E2739-509D-40CB-9E1E-5E1DB33F5C18}">
      <dgm:prSet phldrT="[Text]"/>
      <dgm:spPr/>
      <dgm:t>
        <a:bodyPr/>
        <a:lstStyle/>
        <a:p>
          <a:r>
            <a:rPr lang="en-US" dirty="0" smtClean="0"/>
            <a:t>Environmental</a:t>
          </a:r>
          <a:endParaRPr lang="en-US" dirty="0"/>
        </a:p>
      </dgm:t>
    </dgm:pt>
    <dgm:pt modelId="{825959ED-EA44-4853-859F-017B4CAD2A77}" type="parTrans" cxnId="{EFDDB565-795C-4C5A-94F4-0B0621725A79}">
      <dgm:prSet/>
      <dgm:spPr/>
      <dgm:t>
        <a:bodyPr/>
        <a:lstStyle/>
        <a:p>
          <a:endParaRPr lang="en-US"/>
        </a:p>
      </dgm:t>
    </dgm:pt>
    <dgm:pt modelId="{35EA8573-CF3B-42BA-B9EC-B3122A3ADFE2}" type="sibTrans" cxnId="{EFDDB565-795C-4C5A-94F4-0B0621725A79}">
      <dgm:prSet/>
      <dgm:spPr/>
      <dgm:t>
        <a:bodyPr/>
        <a:lstStyle/>
        <a:p>
          <a:endParaRPr lang="en-US"/>
        </a:p>
      </dgm:t>
    </dgm:pt>
    <dgm:pt modelId="{3CCFA2D9-5232-4A00-A42E-DB9C2764708B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F396B860-616E-47B9-8A35-84B30139777B}" type="parTrans" cxnId="{63962656-5261-4640-B9AA-EAFAB5121440}">
      <dgm:prSet/>
      <dgm:spPr/>
      <dgm:t>
        <a:bodyPr/>
        <a:lstStyle/>
        <a:p>
          <a:endParaRPr lang="en-US"/>
        </a:p>
      </dgm:t>
    </dgm:pt>
    <dgm:pt modelId="{2BB073D6-D4CD-40BF-9C53-23DEF20502BF}" type="sibTrans" cxnId="{63962656-5261-4640-B9AA-EAFAB5121440}">
      <dgm:prSet/>
      <dgm:spPr/>
      <dgm:t>
        <a:bodyPr/>
        <a:lstStyle/>
        <a:p>
          <a:endParaRPr lang="en-US"/>
        </a:p>
      </dgm:t>
    </dgm:pt>
    <dgm:pt modelId="{867A112D-26A3-4887-A11F-8C77F21D797C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04E75659-D561-46AE-A832-D0FBC0F85689}" type="parTrans" cxnId="{72116A3B-EB0C-4436-B3C5-9ED8E9153006}">
      <dgm:prSet/>
      <dgm:spPr/>
      <dgm:t>
        <a:bodyPr/>
        <a:lstStyle/>
        <a:p>
          <a:endParaRPr lang="en-US"/>
        </a:p>
      </dgm:t>
    </dgm:pt>
    <dgm:pt modelId="{F7D7258F-CA76-47F9-83BB-983E406CA916}" type="sibTrans" cxnId="{72116A3B-EB0C-4436-B3C5-9ED8E9153006}">
      <dgm:prSet/>
      <dgm:spPr/>
      <dgm:t>
        <a:bodyPr/>
        <a:lstStyle/>
        <a:p>
          <a:endParaRPr lang="en-US"/>
        </a:p>
      </dgm:t>
    </dgm:pt>
    <dgm:pt modelId="{8C65C87C-E862-450D-9989-F6988579BFAA}">
      <dgm:prSet phldrT="[Text]"/>
      <dgm:spPr/>
      <dgm:t>
        <a:bodyPr/>
        <a:lstStyle/>
        <a:p>
          <a:r>
            <a:rPr lang="en-US" dirty="0" smtClean="0"/>
            <a:t>Structures</a:t>
          </a:r>
          <a:endParaRPr lang="en-US" dirty="0"/>
        </a:p>
      </dgm:t>
    </dgm:pt>
    <dgm:pt modelId="{5B4A2DC3-6E81-496B-9601-0161C06DBF15}" type="parTrans" cxnId="{C42904FC-1D66-4A2C-BD39-4BCC83F4298D}">
      <dgm:prSet/>
      <dgm:spPr/>
      <dgm:t>
        <a:bodyPr/>
        <a:lstStyle/>
        <a:p>
          <a:endParaRPr lang="en-US"/>
        </a:p>
      </dgm:t>
    </dgm:pt>
    <dgm:pt modelId="{4ABCC5A5-6E91-4441-B91B-95D1034640DA}" type="sibTrans" cxnId="{C42904FC-1D66-4A2C-BD39-4BCC83F4298D}">
      <dgm:prSet/>
      <dgm:spPr/>
      <dgm:t>
        <a:bodyPr/>
        <a:lstStyle/>
        <a:p>
          <a:endParaRPr lang="en-US"/>
        </a:p>
      </dgm:t>
    </dgm:pt>
    <dgm:pt modelId="{7391607F-EC6D-4591-9052-4B240EBC3132}">
      <dgm:prSet phldrT="[Text]"/>
      <dgm:spPr/>
      <dgm:t>
        <a:bodyPr/>
        <a:lstStyle/>
        <a:p>
          <a:r>
            <a:rPr lang="en-US" dirty="0" smtClean="0"/>
            <a:t>Geotechnical</a:t>
          </a:r>
          <a:endParaRPr lang="en-US" dirty="0"/>
        </a:p>
      </dgm:t>
    </dgm:pt>
    <dgm:pt modelId="{FE09B4E8-25E6-4837-A080-FE9B6D13BDBA}" type="parTrans" cxnId="{6218116E-4C48-45BC-9E19-5042A78ABCAC}">
      <dgm:prSet/>
      <dgm:spPr/>
      <dgm:t>
        <a:bodyPr/>
        <a:lstStyle/>
        <a:p>
          <a:endParaRPr lang="en-US"/>
        </a:p>
      </dgm:t>
    </dgm:pt>
    <dgm:pt modelId="{87E87352-3C3A-4AC9-B2DB-3F1326E0460B}" type="sibTrans" cxnId="{6218116E-4C48-45BC-9E19-5042A78ABCAC}">
      <dgm:prSet/>
      <dgm:spPr/>
      <dgm:t>
        <a:bodyPr/>
        <a:lstStyle/>
        <a:p>
          <a:endParaRPr lang="en-US"/>
        </a:p>
      </dgm:t>
    </dgm:pt>
    <dgm:pt modelId="{622A5465-C4AB-4D40-A1ED-03C9D3E78E29}" type="pres">
      <dgm:prSet presAssocID="{1F8C1ED3-45FC-4109-A253-C6619F7436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F5312-09AA-4656-A637-DA940D79497E}" type="pres">
      <dgm:prSet presAssocID="{0045E450-EC39-4C83-82E9-21386B3FAB3F}" presName="centerShape" presStyleLbl="node0" presStyleIdx="0" presStyleCnt="1"/>
      <dgm:spPr/>
      <dgm:t>
        <a:bodyPr/>
        <a:lstStyle/>
        <a:p>
          <a:endParaRPr lang="en-US"/>
        </a:p>
      </dgm:t>
    </dgm:pt>
    <dgm:pt modelId="{E55F64BC-E8E6-4580-89AA-6486B60AE0CA}" type="pres">
      <dgm:prSet presAssocID="{5B4A2DC3-6E81-496B-9601-0161C06DBF15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ADDC109A-C032-454F-85E6-A912EBAB8CEA}" type="pres">
      <dgm:prSet presAssocID="{8C65C87C-E862-450D-9989-F6988579BFA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D4EB3-094E-49BC-88CA-FAE3C8441EE5}" type="pres">
      <dgm:prSet presAssocID="{A2309517-B699-440A-9306-938CCE688E8A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5847DF01-5A65-49BC-912D-CB5E30033EB0}" type="pres">
      <dgm:prSet presAssocID="{D02FA0CD-22BA-4DBC-BC3A-0B8617888B7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9EEC9-0B04-461C-A657-36FAA2BDABD4}" type="pres">
      <dgm:prSet presAssocID="{FE09B4E8-25E6-4837-A080-FE9B6D13BDBA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AAD2C209-50C6-4C6D-866B-C683C65B370B}" type="pres">
      <dgm:prSet presAssocID="{7391607F-EC6D-4591-9052-4B240EBC313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8207-3FB6-4342-8618-5637ECAB84D1}" type="pres">
      <dgm:prSet presAssocID="{F396B860-616E-47B9-8A35-84B30139777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7B3DD149-CFBA-4FE3-B887-C5DBD4654F66}" type="pres">
      <dgm:prSet presAssocID="{3CCFA2D9-5232-4A00-A42E-DB9C2764708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9388-C79F-459F-AD81-0F361FE0413B}" type="pres">
      <dgm:prSet presAssocID="{04E75659-D561-46AE-A832-D0FBC0F85689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22B7E34B-C58C-4D55-916F-5BCF8DBE03AE}" type="pres">
      <dgm:prSet presAssocID="{867A112D-26A3-4887-A11F-8C77F21D797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DDE79-EBD0-473B-B0BE-8117801A37FC}" type="pres">
      <dgm:prSet presAssocID="{ACA28D71-CE5D-4033-B7B3-F48FD8DB51D5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E1E95FE0-7CEB-456E-8862-7C10C7BE3386}" type="pres">
      <dgm:prSet presAssocID="{2CC926E9-7D03-4B3A-8C95-8C831E9822A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6D37-C255-43E9-A5B0-CCC33A9BE0B0}" type="pres">
      <dgm:prSet presAssocID="{825959ED-EA44-4853-859F-017B4CAD2A77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41785BE-8453-48C8-A69D-78411D993DCF}" type="pres">
      <dgm:prSet presAssocID="{879E2739-509D-40CB-9E1E-5E1DB33F5C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07CE36-5584-4B22-9940-4CD19D3F6E93}" srcId="{1F8C1ED3-45FC-4109-A253-C6619F74362E}" destId="{0045E450-EC39-4C83-82E9-21386B3FAB3F}" srcOrd="0" destOrd="0" parTransId="{7E23E69C-05C9-4619-8EE3-7EB497459D1E}" sibTransId="{111E07F2-8E0D-44C9-886F-028125408D36}"/>
    <dgm:cxn modelId="{C42904FC-1D66-4A2C-BD39-4BCC83F4298D}" srcId="{0045E450-EC39-4C83-82E9-21386B3FAB3F}" destId="{8C65C87C-E862-450D-9989-F6988579BFAA}" srcOrd="0" destOrd="0" parTransId="{5B4A2DC3-6E81-496B-9601-0161C06DBF15}" sibTransId="{4ABCC5A5-6E91-4441-B91B-95D1034640DA}"/>
    <dgm:cxn modelId="{EFDDB565-795C-4C5A-94F4-0B0621725A79}" srcId="{0045E450-EC39-4C83-82E9-21386B3FAB3F}" destId="{879E2739-509D-40CB-9E1E-5E1DB33F5C18}" srcOrd="6" destOrd="0" parTransId="{825959ED-EA44-4853-859F-017B4CAD2A77}" sibTransId="{35EA8573-CF3B-42BA-B9EC-B3122A3ADFE2}"/>
    <dgm:cxn modelId="{398501BE-6B79-7F42-908F-BD7C25E83F9C}" type="presOf" srcId="{2CC926E9-7D03-4B3A-8C95-8C831E9822AB}" destId="{E1E95FE0-7CEB-456E-8862-7C10C7BE3386}" srcOrd="0" destOrd="0" presId="urn:microsoft.com/office/officeart/2005/8/layout/radial4"/>
    <dgm:cxn modelId="{F7D6E34C-CE41-4E46-B250-50F3C60762E4}" type="presOf" srcId="{1F8C1ED3-45FC-4109-A253-C6619F74362E}" destId="{622A5465-C4AB-4D40-A1ED-03C9D3E78E29}" srcOrd="0" destOrd="0" presId="urn:microsoft.com/office/officeart/2005/8/layout/radial4"/>
    <dgm:cxn modelId="{DD725AFC-A348-4BA5-8550-31B010CCF79F}" srcId="{0045E450-EC39-4C83-82E9-21386B3FAB3F}" destId="{2CC926E9-7D03-4B3A-8C95-8C831E9822AB}" srcOrd="5" destOrd="0" parTransId="{ACA28D71-CE5D-4033-B7B3-F48FD8DB51D5}" sibTransId="{1007617C-EFDA-48AC-AA99-BFB68F14C6D8}"/>
    <dgm:cxn modelId="{4404ABBE-1B3E-8D40-9E5C-D64D60203AC4}" type="presOf" srcId="{0045E450-EC39-4C83-82E9-21386B3FAB3F}" destId="{EB1F5312-09AA-4656-A637-DA940D79497E}" srcOrd="0" destOrd="0" presId="urn:microsoft.com/office/officeart/2005/8/layout/radial4"/>
    <dgm:cxn modelId="{BB8EBDC8-0745-5E43-9BF0-718148D57D89}" type="presOf" srcId="{ACA28D71-CE5D-4033-B7B3-F48FD8DB51D5}" destId="{94CDDE79-EBD0-473B-B0BE-8117801A37FC}" srcOrd="0" destOrd="0" presId="urn:microsoft.com/office/officeart/2005/8/layout/radial4"/>
    <dgm:cxn modelId="{E1CDBFD6-C708-E146-AA1B-7DB1FCC69A2A}" type="presOf" srcId="{5B4A2DC3-6E81-496B-9601-0161C06DBF15}" destId="{E55F64BC-E8E6-4580-89AA-6486B60AE0CA}" srcOrd="0" destOrd="0" presId="urn:microsoft.com/office/officeart/2005/8/layout/radial4"/>
    <dgm:cxn modelId="{7D3016B1-F9B4-3D41-9A25-37B955F1E617}" type="presOf" srcId="{D02FA0CD-22BA-4DBC-BC3A-0B8617888B7A}" destId="{5847DF01-5A65-49BC-912D-CB5E30033EB0}" srcOrd="0" destOrd="0" presId="urn:microsoft.com/office/officeart/2005/8/layout/radial4"/>
    <dgm:cxn modelId="{C71197AC-04F9-A04A-BAED-FF8FD74343B6}" type="presOf" srcId="{F396B860-616E-47B9-8A35-84B30139777B}" destId="{0D128207-3FB6-4342-8618-5637ECAB84D1}" srcOrd="0" destOrd="0" presId="urn:microsoft.com/office/officeart/2005/8/layout/radial4"/>
    <dgm:cxn modelId="{A7BFD7D0-52E2-3B4A-9152-109208699C3C}" type="presOf" srcId="{FE09B4E8-25E6-4837-A080-FE9B6D13BDBA}" destId="{6CD9EEC9-0B04-461C-A657-36FAA2BDABD4}" srcOrd="0" destOrd="0" presId="urn:microsoft.com/office/officeart/2005/8/layout/radial4"/>
    <dgm:cxn modelId="{A3993E97-7638-3A48-A8BD-C5B7AB68A848}" type="presOf" srcId="{867A112D-26A3-4887-A11F-8C77F21D797C}" destId="{22B7E34B-C58C-4D55-916F-5BCF8DBE03AE}" srcOrd="0" destOrd="0" presId="urn:microsoft.com/office/officeart/2005/8/layout/radial4"/>
    <dgm:cxn modelId="{21E32335-6D6A-1444-9C7F-4FB1AAAE514F}" type="presOf" srcId="{825959ED-EA44-4853-859F-017B4CAD2A77}" destId="{7E566D37-C255-43E9-A5B0-CCC33A9BE0B0}" srcOrd="0" destOrd="0" presId="urn:microsoft.com/office/officeart/2005/8/layout/radial4"/>
    <dgm:cxn modelId="{B29ACFD9-CFE2-2E47-9530-32082E8E9F74}" type="presOf" srcId="{04E75659-D561-46AE-A832-D0FBC0F85689}" destId="{10229388-C79F-459F-AD81-0F361FE0413B}" srcOrd="0" destOrd="0" presId="urn:microsoft.com/office/officeart/2005/8/layout/radial4"/>
    <dgm:cxn modelId="{938DF867-5F8B-456A-904E-EDEE015E503C}" srcId="{0045E450-EC39-4C83-82E9-21386B3FAB3F}" destId="{D02FA0CD-22BA-4DBC-BC3A-0B8617888B7A}" srcOrd="1" destOrd="0" parTransId="{A2309517-B699-440A-9306-938CCE688E8A}" sibTransId="{10A25BA7-3F0F-46AA-96F0-27F104BDC545}"/>
    <dgm:cxn modelId="{D4530875-11AA-C24B-B77B-AA42BC65F0FF}" type="presOf" srcId="{879E2739-509D-40CB-9E1E-5E1DB33F5C18}" destId="{D41785BE-8453-48C8-A69D-78411D993DCF}" srcOrd="0" destOrd="0" presId="urn:microsoft.com/office/officeart/2005/8/layout/radial4"/>
    <dgm:cxn modelId="{BC9FF941-54CA-2C44-898A-19EDCFDA5C27}" type="presOf" srcId="{8C65C87C-E862-450D-9989-F6988579BFAA}" destId="{ADDC109A-C032-454F-85E6-A912EBAB8CEA}" srcOrd="0" destOrd="0" presId="urn:microsoft.com/office/officeart/2005/8/layout/radial4"/>
    <dgm:cxn modelId="{63962656-5261-4640-B9AA-EAFAB5121440}" srcId="{0045E450-EC39-4C83-82E9-21386B3FAB3F}" destId="{3CCFA2D9-5232-4A00-A42E-DB9C2764708B}" srcOrd="3" destOrd="0" parTransId="{F396B860-616E-47B9-8A35-84B30139777B}" sibTransId="{2BB073D6-D4CD-40BF-9C53-23DEF20502BF}"/>
    <dgm:cxn modelId="{6218116E-4C48-45BC-9E19-5042A78ABCAC}" srcId="{0045E450-EC39-4C83-82E9-21386B3FAB3F}" destId="{7391607F-EC6D-4591-9052-4B240EBC3132}" srcOrd="2" destOrd="0" parTransId="{FE09B4E8-25E6-4837-A080-FE9B6D13BDBA}" sibTransId="{87E87352-3C3A-4AC9-B2DB-3F1326E0460B}"/>
    <dgm:cxn modelId="{72116A3B-EB0C-4436-B3C5-9ED8E9153006}" srcId="{0045E450-EC39-4C83-82E9-21386B3FAB3F}" destId="{867A112D-26A3-4887-A11F-8C77F21D797C}" srcOrd="4" destOrd="0" parTransId="{04E75659-D561-46AE-A832-D0FBC0F85689}" sibTransId="{F7D7258F-CA76-47F9-83BB-983E406CA916}"/>
    <dgm:cxn modelId="{8AF96A0B-275B-6643-A2B0-14281CB07B91}" type="presOf" srcId="{A2309517-B699-440A-9306-938CCE688E8A}" destId="{222D4EB3-094E-49BC-88CA-FAE3C8441EE5}" srcOrd="0" destOrd="0" presId="urn:microsoft.com/office/officeart/2005/8/layout/radial4"/>
    <dgm:cxn modelId="{1A8BD74A-7AD3-6D4D-B828-56B42FC3F974}" type="presOf" srcId="{3CCFA2D9-5232-4A00-A42E-DB9C2764708B}" destId="{7B3DD149-CFBA-4FE3-B887-C5DBD4654F66}" srcOrd="0" destOrd="0" presId="urn:microsoft.com/office/officeart/2005/8/layout/radial4"/>
    <dgm:cxn modelId="{812E35DC-0CA0-E34F-A7AD-C6DE5BFE5FA3}" type="presOf" srcId="{7391607F-EC6D-4591-9052-4B240EBC3132}" destId="{AAD2C209-50C6-4C6D-866B-C683C65B370B}" srcOrd="0" destOrd="0" presId="urn:microsoft.com/office/officeart/2005/8/layout/radial4"/>
    <dgm:cxn modelId="{80A7D6BF-7FA6-E546-9D4B-14B22C9370BF}" type="presParOf" srcId="{622A5465-C4AB-4D40-A1ED-03C9D3E78E29}" destId="{EB1F5312-09AA-4656-A637-DA940D79497E}" srcOrd="0" destOrd="0" presId="urn:microsoft.com/office/officeart/2005/8/layout/radial4"/>
    <dgm:cxn modelId="{CF344704-7485-3D43-A8F4-609A7859125B}" type="presParOf" srcId="{622A5465-C4AB-4D40-A1ED-03C9D3E78E29}" destId="{E55F64BC-E8E6-4580-89AA-6486B60AE0CA}" srcOrd="1" destOrd="0" presId="urn:microsoft.com/office/officeart/2005/8/layout/radial4"/>
    <dgm:cxn modelId="{31B2685C-914C-9C4E-A4CB-5CD6F3BF2E03}" type="presParOf" srcId="{622A5465-C4AB-4D40-A1ED-03C9D3E78E29}" destId="{ADDC109A-C032-454F-85E6-A912EBAB8CEA}" srcOrd="2" destOrd="0" presId="urn:microsoft.com/office/officeart/2005/8/layout/radial4"/>
    <dgm:cxn modelId="{784C7C94-3E71-6545-B6D2-537D1F5CB4C2}" type="presParOf" srcId="{622A5465-C4AB-4D40-A1ED-03C9D3E78E29}" destId="{222D4EB3-094E-49BC-88CA-FAE3C8441EE5}" srcOrd="3" destOrd="0" presId="urn:microsoft.com/office/officeart/2005/8/layout/radial4"/>
    <dgm:cxn modelId="{B1146452-AB00-214F-B579-91ABC376D41C}" type="presParOf" srcId="{622A5465-C4AB-4D40-A1ED-03C9D3E78E29}" destId="{5847DF01-5A65-49BC-912D-CB5E30033EB0}" srcOrd="4" destOrd="0" presId="urn:microsoft.com/office/officeart/2005/8/layout/radial4"/>
    <dgm:cxn modelId="{05C97EA0-9AC9-6845-B0C3-E295772637D9}" type="presParOf" srcId="{622A5465-C4AB-4D40-A1ED-03C9D3E78E29}" destId="{6CD9EEC9-0B04-461C-A657-36FAA2BDABD4}" srcOrd="5" destOrd="0" presId="urn:microsoft.com/office/officeart/2005/8/layout/radial4"/>
    <dgm:cxn modelId="{9E013761-293A-F744-B7FC-5376A2679118}" type="presParOf" srcId="{622A5465-C4AB-4D40-A1ED-03C9D3E78E29}" destId="{AAD2C209-50C6-4C6D-866B-C683C65B370B}" srcOrd="6" destOrd="0" presId="urn:microsoft.com/office/officeart/2005/8/layout/radial4"/>
    <dgm:cxn modelId="{402C670B-E925-B841-A6A9-8A25EA4B4E5C}" type="presParOf" srcId="{622A5465-C4AB-4D40-A1ED-03C9D3E78E29}" destId="{0D128207-3FB6-4342-8618-5637ECAB84D1}" srcOrd="7" destOrd="0" presId="urn:microsoft.com/office/officeart/2005/8/layout/radial4"/>
    <dgm:cxn modelId="{ACD0E7DA-C9FB-CF4E-B54D-3AE96DFE6BB9}" type="presParOf" srcId="{622A5465-C4AB-4D40-A1ED-03C9D3E78E29}" destId="{7B3DD149-CFBA-4FE3-B887-C5DBD4654F66}" srcOrd="8" destOrd="0" presId="urn:microsoft.com/office/officeart/2005/8/layout/radial4"/>
    <dgm:cxn modelId="{97D1B363-88C9-494F-A908-E1770A3BE9B4}" type="presParOf" srcId="{622A5465-C4AB-4D40-A1ED-03C9D3E78E29}" destId="{10229388-C79F-459F-AD81-0F361FE0413B}" srcOrd="9" destOrd="0" presId="urn:microsoft.com/office/officeart/2005/8/layout/radial4"/>
    <dgm:cxn modelId="{8A8F4DB8-22A8-5E48-8009-300E75AD9C09}" type="presParOf" srcId="{622A5465-C4AB-4D40-A1ED-03C9D3E78E29}" destId="{22B7E34B-C58C-4D55-916F-5BCF8DBE03AE}" srcOrd="10" destOrd="0" presId="urn:microsoft.com/office/officeart/2005/8/layout/radial4"/>
    <dgm:cxn modelId="{4EBABAD1-ED92-8D41-9680-2C28FEC2E08B}" type="presParOf" srcId="{622A5465-C4AB-4D40-A1ED-03C9D3E78E29}" destId="{94CDDE79-EBD0-473B-B0BE-8117801A37FC}" srcOrd="11" destOrd="0" presId="urn:microsoft.com/office/officeart/2005/8/layout/radial4"/>
    <dgm:cxn modelId="{5D9E8446-4AA3-224F-B408-EB89CE3C2DA5}" type="presParOf" srcId="{622A5465-C4AB-4D40-A1ED-03C9D3E78E29}" destId="{E1E95FE0-7CEB-456E-8862-7C10C7BE3386}" srcOrd="12" destOrd="0" presId="urn:microsoft.com/office/officeart/2005/8/layout/radial4"/>
    <dgm:cxn modelId="{0EE498D6-722C-6C44-B854-EAB250680E07}" type="presParOf" srcId="{622A5465-C4AB-4D40-A1ED-03C9D3E78E29}" destId="{7E566D37-C255-43E9-A5B0-CCC33A9BE0B0}" srcOrd="13" destOrd="0" presId="urn:microsoft.com/office/officeart/2005/8/layout/radial4"/>
    <dgm:cxn modelId="{482A71B5-0964-9A43-81E2-788472897404}" type="presParOf" srcId="{622A5465-C4AB-4D40-A1ED-03C9D3E78E29}" destId="{D41785BE-8453-48C8-A69D-78411D993DCF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C1ED3-45FC-4109-A253-C6619F74362E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045E450-EC39-4C83-82E9-21386B3FAB3F}">
      <dgm:prSet phldrT="[Text]"/>
      <dgm:spPr/>
      <dgm:t>
        <a:bodyPr/>
        <a:lstStyle/>
        <a:p>
          <a:r>
            <a:rPr lang="en-US" dirty="0" smtClean="0"/>
            <a:t>Design of Steel Truss Bridge</a:t>
          </a:r>
          <a:endParaRPr lang="en-US" dirty="0"/>
        </a:p>
      </dgm:t>
    </dgm:pt>
    <dgm:pt modelId="{7E23E69C-05C9-4619-8EE3-7EB497459D1E}" type="parTrans" cxnId="{CE07CE36-5584-4B22-9940-4CD19D3F6E93}">
      <dgm:prSet/>
      <dgm:spPr/>
      <dgm:t>
        <a:bodyPr/>
        <a:lstStyle/>
        <a:p>
          <a:endParaRPr lang="en-US"/>
        </a:p>
      </dgm:t>
    </dgm:pt>
    <dgm:pt modelId="{111E07F2-8E0D-44C9-886F-028125408D36}" type="sibTrans" cxnId="{CE07CE36-5584-4B22-9940-4CD19D3F6E93}">
      <dgm:prSet/>
      <dgm:spPr/>
      <dgm:t>
        <a:bodyPr/>
        <a:lstStyle/>
        <a:p>
          <a:endParaRPr lang="en-US"/>
        </a:p>
      </dgm:t>
    </dgm:pt>
    <dgm:pt modelId="{D02FA0CD-22BA-4DBC-BC3A-0B8617888B7A}">
      <dgm:prSet phldrT="[Text]"/>
      <dgm:spPr/>
      <dgm:t>
        <a:bodyPr/>
        <a:lstStyle/>
        <a:p>
          <a:r>
            <a:rPr lang="en-US" dirty="0" smtClean="0"/>
            <a:t>Factor of Safety</a:t>
          </a:r>
        </a:p>
        <a:p>
          <a:r>
            <a:rPr lang="en-US" dirty="0" smtClean="0"/>
            <a:t>(Lect. 7)</a:t>
          </a:r>
          <a:endParaRPr lang="en-US" dirty="0"/>
        </a:p>
      </dgm:t>
    </dgm:pt>
    <dgm:pt modelId="{A2309517-B699-440A-9306-938CCE688E8A}" type="parTrans" cxnId="{938DF867-5F8B-456A-904E-EDEE015E503C}">
      <dgm:prSet/>
      <dgm:spPr/>
      <dgm:t>
        <a:bodyPr/>
        <a:lstStyle/>
        <a:p>
          <a:endParaRPr lang="en-US"/>
        </a:p>
      </dgm:t>
    </dgm:pt>
    <dgm:pt modelId="{10A25BA7-3F0F-46AA-96F0-27F104BDC545}" type="sibTrans" cxnId="{938DF867-5F8B-456A-904E-EDEE015E503C}">
      <dgm:prSet/>
      <dgm:spPr/>
      <dgm:t>
        <a:bodyPr/>
        <a:lstStyle/>
        <a:p>
          <a:endParaRPr lang="en-US"/>
        </a:p>
      </dgm:t>
    </dgm:pt>
    <dgm:pt modelId="{2CC926E9-7D03-4B3A-8C95-8C831E9822AB}">
      <dgm:prSet phldrT="[Text]"/>
      <dgm:spPr/>
      <dgm:t>
        <a:bodyPr/>
        <a:lstStyle/>
        <a:p>
          <a:r>
            <a:rPr lang="en-US" dirty="0" smtClean="0"/>
            <a:t>Simple Connections</a:t>
          </a:r>
        </a:p>
        <a:p>
          <a:r>
            <a:rPr lang="en-US" dirty="0" smtClean="0"/>
            <a:t> (Lect. 15)</a:t>
          </a:r>
          <a:endParaRPr lang="en-US" dirty="0"/>
        </a:p>
      </dgm:t>
    </dgm:pt>
    <dgm:pt modelId="{ACA28D71-CE5D-4033-B7B3-F48FD8DB51D5}" type="parTrans" cxnId="{DD725AFC-A348-4BA5-8550-31B010CCF79F}">
      <dgm:prSet/>
      <dgm:spPr/>
      <dgm:t>
        <a:bodyPr/>
        <a:lstStyle/>
        <a:p>
          <a:endParaRPr lang="en-US"/>
        </a:p>
      </dgm:t>
    </dgm:pt>
    <dgm:pt modelId="{1007617C-EFDA-48AC-AA99-BFB68F14C6D8}" type="sibTrans" cxnId="{DD725AFC-A348-4BA5-8550-31B010CCF79F}">
      <dgm:prSet/>
      <dgm:spPr/>
      <dgm:t>
        <a:bodyPr/>
        <a:lstStyle/>
        <a:p>
          <a:endParaRPr lang="en-US"/>
        </a:p>
      </dgm:t>
    </dgm:pt>
    <dgm:pt modelId="{879E2739-509D-40CB-9E1E-5E1DB33F5C18}">
      <dgm:prSet phldrT="[Text]"/>
      <dgm:spPr/>
      <dgm:t>
        <a:bodyPr/>
        <a:lstStyle/>
        <a:p>
          <a:r>
            <a:rPr lang="en-US" dirty="0" smtClean="0"/>
            <a:t>Stress-Strain Relationships</a:t>
          </a:r>
        </a:p>
        <a:p>
          <a:r>
            <a:rPr lang="en-US" dirty="0" smtClean="0"/>
            <a:t>(Lect. 16-19)</a:t>
          </a:r>
          <a:endParaRPr lang="en-US" dirty="0"/>
        </a:p>
      </dgm:t>
    </dgm:pt>
    <dgm:pt modelId="{825959ED-EA44-4853-859F-017B4CAD2A77}" type="parTrans" cxnId="{EFDDB565-795C-4C5A-94F4-0B0621725A79}">
      <dgm:prSet/>
      <dgm:spPr/>
      <dgm:t>
        <a:bodyPr/>
        <a:lstStyle/>
        <a:p>
          <a:endParaRPr lang="en-US"/>
        </a:p>
      </dgm:t>
    </dgm:pt>
    <dgm:pt modelId="{35EA8573-CF3B-42BA-B9EC-B3122A3ADFE2}" type="sibTrans" cxnId="{EFDDB565-795C-4C5A-94F4-0B0621725A79}">
      <dgm:prSet/>
      <dgm:spPr/>
      <dgm:t>
        <a:bodyPr/>
        <a:lstStyle/>
        <a:p>
          <a:endParaRPr lang="en-US"/>
        </a:p>
      </dgm:t>
    </dgm:pt>
    <dgm:pt modelId="{3CCFA2D9-5232-4A00-A42E-DB9C2764708B}">
      <dgm:prSet phldrT="[Text]"/>
      <dgm:spPr/>
      <dgm:t>
        <a:bodyPr/>
        <a:lstStyle/>
        <a:p>
          <a:r>
            <a:rPr lang="en-US" dirty="0" smtClean="0"/>
            <a:t>Truss Analysis</a:t>
          </a:r>
        </a:p>
        <a:p>
          <a:r>
            <a:rPr lang="en-US" dirty="0" smtClean="0"/>
            <a:t>(Lect. 11-12, 14)</a:t>
          </a:r>
          <a:endParaRPr lang="en-US" dirty="0"/>
        </a:p>
      </dgm:t>
    </dgm:pt>
    <dgm:pt modelId="{F396B860-616E-47B9-8A35-84B30139777B}" type="parTrans" cxnId="{63962656-5261-4640-B9AA-EAFAB5121440}">
      <dgm:prSet/>
      <dgm:spPr/>
      <dgm:t>
        <a:bodyPr/>
        <a:lstStyle/>
        <a:p>
          <a:endParaRPr lang="en-US"/>
        </a:p>
      </dgm:t>
    </dgm:pt>
    <dgm:pt modelId="{2BB073D6-D4CD-40BF-9C53-23DEF20502BF}" type="sibTrans" cxnId="{63962656-5261-4640-B9AA-EAFAB5121440}">
      <dgm:prSet/>
      <dgm:spPr/>
      <dgm:t>
        <a:bodyPr/>
        <a:lstStyle/>
        <a:p>
          <a:endParaRPr lang="en-US"/>
        </a:p>
      </dgm:t>
    </dgm:pt>
    <dgm:pt modelId="{867A112D-26A3-4887-A11F-8C77F21D797C}">
      <dgm:prSet phldrT="[Text]"/>
      <dgm:spPr/>
      <dgm:t>
        <a:bodyPr/>
        <a:lstStyle/>
        <a:p>
          <a:r>
            <a:rPr lang="en-US" dirty="0" smtClean="0"/>
            <a:t>Normal &amp; Shear Stress</a:t>
          </a:r>
        </a:p>
        <a:p>
          <a:r>
            <a:rPr lang="en-US" dirty="0" smtClean="0"/>
            <a:t>(Lect. 13)</a:t>
          </a:r>
          <a:endParaRPr lang="en-US" dirty="0"/>
        </a:p>
      </dgm:t>
    </dgm:pt>
    <dgm:pt modelId="{04E75659-D561-46AE-A832-D0FBC0F85689}" type="parTrans" cxnId="{72116A3B-EB0C-4436-B3C5-9ED8E9153006}">
      <dgm:prSet/>
      <dgm:spPr/>
      <dgm:t>
        <a:bodyPr/>
        <a:lstStyle/>
        <a:p>
          <a:endParaRPr lang="en-US"/>
        </a:p>
      </dgm:t>
    </dgm:pt>
    <dgm:pt modelId="{F7D7258F-CA76-47F9-83BB-983E406CA916}" type="sibTrans" cxnId="{72116A3B-EB0C-4436-B3C5-9ED8E9153006}">
      <dgm:prSet/>
      <dgm:spPr/>
      <dgm:t>
        <a:bodyPr/>
        <a:lstStyle/>
        <a:p>
          <a:endParaRPr lang="en-US"/>
        </a:p>
      </dgm:t>
    </dgm:pt>
    <dgm:pt modelId="{EC2290A4-4732-4A2D-A45F-31842AC40031}">
      <dgm:prSet phldrT="[Text]"/>
      <dgm:spPr/>
      <dgm:t>
        <a:bodyPr/>
        <a:lstStyle/>
        <a:p>
          <a:r>
            <a:rPr lang="en-US" dirty="0" smtClean="0"/>
            <a:t>Axial Deformations</a:t>
          </a:r>
        </a:p>
        <a:p>
          <a:r>
            <a:rPr lang="en-US" dirty="0" smtClean="0"/>
            <a:t>(Lect. 20,22-24)</a:t>
          </a:r>
        </a:p>
      </dgm:t>
    </dgm:pt>
    <dgm:pt modelId="{1CFC59BA-05F2-4E60-8183-0E320CD06A2B}" type="parTrans" cxnId="{94E2E7C9-4E86-4BC6-9B39-3A3B0D37288C}">
      <dgm:prSet/>
      <dgm:spPr/>
      <dgm:t>
        <a:bodyPr/>
        <a:lstStyle/>
        <a:p>
          <a:endParaRPr lang="en-US"/>
        </a:p>
      </dgm:t>
    </dgm:pt>
    <dgm:pt modelId="{A839C46C-6733-43F1-899D-E56A22B0EE4F}" type="sibTrans" cxnId="{94E2E7C9-4E86-4BC6-9B39-3A3B0D37288C}">
      <dgm:prSet/>
      <dgm:spPr/>
      <dgm:t>
        <a:bodyPr/>
        <a:lstStyle/>
        <a:p>
          <a:endParaRPr lang="en-US"/>
        </a:p>
      </dgm:t>
    </dgm:pt>
    <dgm:pt modelId="{3CD5AD3C-CA6E-40DF-A10D-3F2B47FC40BB}">
      <dgm:prSet phldrT="[Text]"/>
      <dgm:spPr/>
      <dgm:t>
        <a:bodyPr/>
        <a:lstStyle/>
        <a:p>
          <a:r>
            <a:rPr lang="en-US" dirty="0" smtClean="0"/>
            <a:t>Material Properties of Steel</a:t>
          </a:r>
        </a:p>
        <a:p>
          <a:r>
            <a:rPr lang="en-US" dirty="0" smtClean="0"/>
            <a:t>(Lect. 18, 21)</a:t>
          </a:r>
        </a:p>
      </dgm:t>
    </dgm:pt>
    <dgm:pt modelId="{6AEEBB9E-C0A5-43C4-982A-5309C7817B4C}" type="parTrans" cxnId="{5B2CB12A-836D-464E-A30D-7AB27DFF1804}">
      <dgm:prSet/>
      <dgm:spPr/>
      <dgm:t>
        <a:bodyPr/>
        <a:lstStyle/>
        <a:p>
          <a:endParaRPr lang="en-US"/>
        </a:p>
      </dgm:t>
    </dgm:pt>
    <dgm:pt modelId="{534B1834-E7C5-4C9C-86B3-B7544670D482}" type="sibTrans" cxnId="{5B2CB12A-836D-464E-A30D-7AB27DFF1804}">
      <dgm:prSet/>
      <dgm:spPr/>
      <dgm:t>
        <a:bodyPr/>
        <a:lstStyle/>
        <a:p>
          <a:endParaRPr lang="en-US"/>
        </a:p>
      </dgm:t>
    </dgm:pt>
    <dgm:pt modelId="{8C65C87C-E862-450D-9989-F6988579BFAA}">
      <dgm:prSet phldrT="[Text]"/>
      <dgm:spPr/>
      <dgm:t>
        <a:bodyPr/>
        <a:lstStyle/>
        <a:p>
          <a:r>
            <a:rPr lang="en-US" dirty="0" smtClean="0"/>
            <a:t>Particle Equilibrium</a:t>
          </a:r>
        </a:p>
        <a:p>
          <a:r>
            <a:rPr lang="en-US" dirty="0" smtClean="0"/>
            <a:t>(Lect. 6-7)</a:t>
          </a:r>
          <a:endParaRPr lang="en-US" dirty="0"/>
        </a:p>
      </dgm:t>
    </dgm:pt>
    <dgm:pt modelId="{5B4A2DC3-6E81-496B-9601-0161C06DBF15}" type="parTrans" cxnId="{C42904FC-1D66-4A2C-BD39-4BCC83F4298D}">
      <dgm:prSet/>
      <dgm:spPr/>
      <dgm:t>
        <a:bodyPr/>
        <a:lstStyle/>
        <a:p>
          <a:endParaRPr lang="en-US"/>
        </a:p>
      </dgm:t>
    </dgm:pt>
    <dgm:pt modelId="{4ABCC5A5-6E91-4441-B91B-95D1034640DA}" type="sibTrans" cxnId="{C42904FC-1D66-4A2C-BD39-4BCC83F4298D}">
      <dgm:prSet/>
      <dgm:spPr/>
      <dgm:t>
        <a:bodyPr/>
        <a:lstStyle/>
        <a:p>
          <a:endParaRPr lang="en-US"/>
        </a:p>
      </dgm:t>
    </dgm:pt>
    <dgm:pt modelId="{7391607F-EC6D-4591-9052-4B240EBC3132}">
      <dgm:prSet phldrT="[Text]"/>
      <dgm:spPr/>
      <dgm:t>
        <a:bodyPr/>
        <a:lstStyle/>
        <a:p>
          <a:r>
            <a:rPr lang="en-US" dirty="0" smtClean="0"/>
            <a:t>Rigid Body Equilibrium</a:t>
          </a:r>
        </a:p>
        <a:p>
          <a:r>
            <a:rPr lang="en-US" dirty="0" smtClean="0"/>
            <a:t>(Lect. 8-10)</a:t>
          </a:r>
          <a:endParaRPr lang="en-US" dirty="0"/>
        </a:p>
      </dgm:t>
    </dgm:pt>
    <dgm:pt modelId="{FE09B4E8-25E6-4837-A080-FE9B6D13BDBA}" type="parTrans" cxnId="{6218116E-4C48-45BC-9E19-5042A78ABCAC}">
      <dgm:prSet/>
      <dgm:spPr/>
      <dgm:t>
        <a:bodyPr/>
        <a:lstStyle/>
        <a:p>
          <a:endParaRPr lang="en-US"/>
        </a:p>
      </dgm:t>
    </dgm:pt>
    <dgm:pt modelId="{87E87352-3C3A-4AC9-B2DB-3F1326E0460B}" type="sibTrans" cxnId="{6218116E-4C48-45BC-9E19-5042A78ABCAC}">
      <dgm:prSet/>
      <dgm:spPr/>
      <dgm:t>
        <a:bodyPr/>
        <a:lstStyle/>
        <a:p>
          <a:endParaRPr lang="en-US"/>
        </a:p>
      </dgm:t>
    </dgm:pt>
    <dgm:pt modelId="{622A5465-C4AB-4D40-A1ED-03C9D3E78E29}" type="pres">
      <dgm:prSet presAssocID="{1F8C1ED3-45FC-4109-A253-C6619F7436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F5312-09AA-4656-A637-DA940D79497E}" type="pres">
      <dgm:prSet presAssocID="{0045E450-EC39-4C83-82E9-21386B3FAB3F}" presName="centerShape" presStyleLbl="node0" presStyleIdx="0" presStyleCnt="1"/>
      <dgm:spPr/>
      <dgm:t>
        <a:bodyPr/>
        <a:lstStyle/>
        <a:p>
          <a:endParaRPr lang="en-US"/>
        </a:p>
      </dgm:t>
    </dgm:pt>
    <dgm:pt modelId="{E55F64BC-E8E6-4580-89AA-6486B60AE0CA}" type="pres">
      <dgm:prSet presAssocID="{5B4A2DC3-6E81-496B-9601-0161C06DBF15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ADDC109A-C032-454F-85E6-A912EBAB8CEA}" type="pres">
      <dgm:prSet presAssocID="{8C65C87C-E862-450D-9989-F6988579BF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D4EB3-094E-49BC-88CA-FAE3C8441EE5}" type="pres">
      <dgm:prSet presAssocID="{A2309517-B699-440A-9306-938CCE688E8A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5847DF01-5A65-49BC-912D-CB5E30033EB0}" type="pres">
      <dgm:prSet presAssocID="{D02FA0CD-22BA-4DBC-BC3A-0B8617888B7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9EEC9-0B04-461C-A657-36FAA2BDABD4}" type="pres">
      <dgm:prSet presAssocID="{FE09B4E8-25E6-4837-A080-FE9B6D13BDBA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AAD2C209-50C6-4C6D-866B-C683C65B370B}" type="pres">
      <dgm:prSet presAssocID="{7391607F-EC6D-4591-9052-4B240EBC313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8207-3FB6-4342-8618-5637ECAB84D1}" type="pres">
      <dgm:prSet presAssocID="{F396B860-616E-47B9-8A35-84B30139777B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7B3DD149-CFBA-4FE3-B887-C5DBD4654F66}" type="pres">
      <dgm:prSet presAssocID="{3CCFA2D9-5232-4A00-A42E-DB9C2764708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9388-C79F-459F-AD81-0F361FE0413B}" type="pres">
      <dgm:prSet presAssocID="{04E75659-D561-46AE-A832-D0FBC0F85689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22B7E34B-C58C-4D55-916F-5BCF8DBE03AE}" type="pres">
      <dgm:prSet presAssocID="{867A112D-26A3-4887-A11F-8C77F21D797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DDE79-EBD0-473B-B0BE-8117801A37FC}" type="pres">
      <dgm:prSet presAssocID="{ACA28D71-CE5D-4033-B7B3-F48FD8DB51D5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E1E95FE0-7CEB-456E-8862-7C10C7BE3386}" type="pres">
      <dgm:prSet presAssocID="{2CC926E9-7D03-4B3A-8C95-8C831E9822A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6D37-C255-43E9-A5B0-CCC33A9BE0B0}" type="pres">
      <dgm:prSet presAssocID="{825959ED-EA44-4853-859F-017B4CAD2A77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D41785BE-8453-48C8-A69D-78411D993DCF}" type="pres">
      <dgm:prSet presAssocID="{879E2739-509D-40CB-9E1E-5E1DB33F5C1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9E7F4-2D11-4DCE-B170-C56651DE8360}" type="pres">
      <dgm:prSet presAssocID="{1CFC59BA-05F2-4E60-8183-0E320CD06A2B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DFFE9108-CF86-4424-82F2-106ED986A3B0}" type="pres">
      <dgm:prSet presAssocID="{EC2290A4-4732-4A2D-A45F-31842AC400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198FD-5CDD-4C99-B65F-8B9505FB053B}" type="pres">
      <dgm:prSet presAssocID="{6AEEBB9E-C0A5-43C4-982A-5309C7817B4C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D4C5EA27-8F61-4ABE-B3F0-CCF1C9DD4F6C}" type="pres">
      <dgm:prSet presAssocID="{3CD5AD3C-CA6E-40DF-A10D-3F2B47FC40B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B4420-F3B3-B949-BFF5-2B2932123440}" type="presOf" srcId="{867A112D-26A3-4887-A11F-8C77F21D797C}" destId="{22B7E34B-C58C-4D55-916F-5BCF8DBE03AE}" srcOrd="0" destOrd="0" presId="urn:microsoft.com/office/officeart/2005/8/layout/radial4"/>
    <dgm:cxn modelId="{D0A088D7-7E09-3D4D-899E-37C23C80761C}" type="presOf" srcId="{6AEEBB9E-C0A5-43C4-982A-5309C7817B4C}" destId="{154198FD-5CDD-4C99-B65F-8B9505FB053B}" srcOrd="0" destOrd="0" presId="urn:microsoft.com/office/officeart/2005/8/layout/radial4"/>
    <dgm:cxn modelId="{CE07CE36-5584-4B22-9940-4CD19D3F6E93}" srcId="{1F8C1ED3-45FC-4109-A253-C6619F74362E}" destId="{0045E450-EC39-4C83-82E9-21386B3FAB3F}" srcOrd="0" destOrd="0" parTransId="{7E23E69C-05C9-4619-8EE3-7EB497459D1E}" sibTransId="{111E07F2-8E0D-44C9-886F-028125408D36}"/>
    <dgm:cxn modelId="{999C33BB-BFAB-7E45-8694-5CB2D5DEEA6E}" type="presOf" srcId="{F396B860-616E-47B9-8A35-84B30139777B}" destId="{0D128207-3FB6-4342-8618-5637ECAB84D1}" srcOrd="0" destOrd="0" presId="urn:microsoft.com/office/officeart/2005/8/layout/radial4"/>
    <dgm:cxn modelId="{76F33D24-D1DB-954B-8732-97285DC5E56A}" type="presOf" srcId="{1CFC59BA-05F2-4E60-8183-0E320CD06A2B}" destId="{BA79E7F4-2D11-4DCE-B170-C56651DE8360}" srcOrd="0" destOrd="0" presId="urn:microsoft.com/office/officeart/2005/8/layout/radial4"/>
    <dgm:cxn modelId="{43ED5B12-3108-C245-B70F-57AA396C73A1}" type="presOf" srcId="{04E75659-D561-46AE-A832-D0FBC0F85689}" destId="{10229388-C79F-459F-AD81-0F361FE0413B}" srcOrd="0" destOrd="0" presId="urn:microsoft.com/office/officeart/2005/8/layout/radial4"/>
    <dgm:cxn modelId="{044EE7BD-97C0-894C-B0A8-0E3605768CBA}" type="presOf" srcId="{7391607F-EC6D-4591-9052-4B240EBC3132}" destId="{AAD2C209-50C6-4C6D-866B-C683C65B370B}" srcOrd="0" destOrd="0" presId="urn:microsoft.com/office/officeart/2005/8/layout/radial4"/>
    <dgm:cxn modelId="{0D3B4BFF-CEF1-3E49-B519-78F02D260B2B}" type="presOf" srcId="{8C65C87C-E862-450D-9989-F6988579BFAA}" destId="{ADDC109A-C032-454F-85E6-A912EBAB8CEA}" srcOrd="0" destOrd="0" presId="urn:microsoft.com/office/officeart/2005/8/layout/radial4"/>
    <dgm:cxn modelId="{94E2E7C9-4E86-4BC6-9B39-3A3B0D37288C}" srcId="{0045E450-EC39-4C83-82E9-21386B3FAB3F}" destId="{EC2290A4-4732-4A2D-A45F-31842AC40031}" srcOrd="7" destOrd="0" parTransId="{1CFC59BA-05F2-4E60-8183-0E320CD06A2B}" sibTransId="{A839C46C-6733-43F1-899D-E56A22B0EE4F}"/>
    <dgm:cxn modelId="{390F2D34-B799-9D4D-ADFD-D0234D7BF1F7}" type="presOf" srcId="{FE09B4E8-25E6-4837-A080-FE9B6D13BDBA}" destId="{6CD9EEC9-0B04-461C-A657-36FAA2BDABD4}" srcOrd="0" destOrd="0" presId="urn:microsoft.com/office/officeart/2005/8/layout/radial4"/>
    <dgm:cxn modelId="{72FD5474-67A8-FC4B-961A-1C5168B93B4C}" type="presOf" srcId="{3CD5AD3C-CA6E-40DF-A10D-3F2B47FC40BB}" destId="{D4C5EA27-8F61-4ABE-B3F0-CCF1C9DD4F6C}" srcOrd="0" destOrd="0" presId="urn:microsoft.com/office/officeart/2005/8/layout/radial4"/>
    <dgm:cxn modelId="{3CF1226D-408D-AE40-9C3A-83E1C6E75846}" type="presOf" srcId="{825959ED-EA44-4853-859F-017B4CAD2A77}" destId="{7E566D37-C255-43E9-A5B0-CCC33A9BE0B0}" srcOrd="0" destOrd="0" presId="urn:microsoft.com/office/officeart/2005/8/layout/radial4"/>
    <dgm:cxn modelId="{DD725AFC-A348-4BA5-8550-31B010CCF79F}" srcId="{0045E450-EC39-4C83-82E9-21386B3FAB3F}" destId="{2CC926E9-7D03-4B3A-8C95-8C831E9822AB}" srcOrd="5" destOrd="0" parTransId="{ACA28D71-CE5D-4033-B7B3-F48FD8DB51D5}" sibTransId="{1007617C-EFDA-48AC-AA99-BFB68F14C6D8}"/>
    <dgm:cxn modelId="{63962656-5261-4640-B9AA-EAFAB5121440}" srcId="{0045E450-EC39-4C83-82E9-21386B3FAB3F}" destId="{3CCFA2D9-5232-4A00-A42E-DB9C2764708B}" srcOrd="3" destOrd="0" parTransId="{F396B860-616E-47B9-8A35-84B30139777B}" sibTransId="{2BB073D6-D4CD-40BF-9C53-23DEF20502BF}"/>
    <dgm:cxn modelId="{D92E3BFB-0C73-CD44-A9D1-323BD5C4EF29}" type="presOf" srcId="{EC2290A4-4732-4A2D-A45F-31842AC40031}" destId="{DFFE9108-CF86-4424-82F2-106ED986A3B0}" srcOrd="0" destOrd="0" presId="urn:microsoft.com/office/officeart/2005/8/layout/radial4"/>
    <dgm:cxn modelId="{EFDDB565-795C-4C5A-94F4-0B0621725A79}" srcId="{0045E450-EC39-4C83-82E9-21386B3FAB3F}" destId="{879E2739-509D-40CB-9E1E-5E1DB33F5C18}" srcOrd="6" destOrd="0" parTransId="{825959ED-EA44-4853-859F-017B4CAD2A77}" sibTransId="{35EA8573-CF3B-42BA-B9EC-B3122A3ADFE2}"/>
    <dgm:cxn modelId="{8B153CCD-3C56-2547-8962-A2C72DB23C36}" type="presOf" srcId="{1F8C1ED3-45FC-4109-A253-C6619F74362E}" destId="{622A5465-C4AB-4D40-A1ED-03C9D3E78E29}" srcOrd="0" destOrd="0" presId="urn:microsoft.com/office/officeart/2005/8/layout/radial4"/>
    <dgm:cxn modelId="{18B9F584-0D2D-414E-BB9E-72BAC4E193CA}" type="presOf" srcId="{5B4A2DC3-6E81-496B-9601-0161C06DBF15}" destId="{E55F64BC-E8E6-4580-89AA-6486B60AE0CA}" srcOrd="0" destOrd="0" presId="urn:microsoft.com/office/officeart/2005/8/layout/radial4"/>
    <dgm:cxn modelId="{938DF867-5F8B-456A-904E-EDEE015E503C}" srcId="{0045E450-EC39-4C83-82E9-21386B3FAB3F}" destId="{D02FA0CD-22BA-4DBC-BC3A-0B8617888B7A}" srcOrd="1" destOrd="0" parTransId="{A2309517-B699-440A-9306-938CCE688E8A}" sibTransId="{10A25BA7-3F0F-46AA-96F0-27F104BDC545}"/>
    <dgm:cxn modelId="{6BB607F0-F2F6-A449-8FBE-E24118624168}" type="presOf" srcId="{0045E450-EC39-4C83-82E9-21386B3FAB3F}" destId="{EB1F5312-09AA-4656-A637-DA940D79497E}" srcOrd="0" destOrd="0" presId="urn:microsoft.com/office/officeart/2005/8/layout/radial4"/>
    <dgm:cxn modelId="{DB752CE7-6027-3143-A615-8E05294A25AE}" type="presOf" srcId="{879E2739-509D-40CB-9E1E-5E1DB33F5C18}" destId="{D41785BE-8453-48C8-A69D-78411D993DCF}" srcOrd="0" destOrd="0" presId="urn:microsoft.com/office/officeart/2005/8/layout/radial4"/>
    <dgm:cxn modelId="{B91471AA-E39C-A348-AB51-29689881DF72}" type="presOf" srcId="{3CCFA2D9-5232-4A00-A42E-DB9C2764708B}" destId="{7B3DD149-CFBA-4FE3-B887-C5DBD4654F66}" srcOrd="0" destOrd="0" presId="urn:microsoft.com/office/officeart/2005/8/layout/radial4"/>
    <dgm:cxn modelId="{C42904FC-1D66-4A2C-BD39-4BCC83F4298D}" srcId="{0045E450-EC39-4C83-82E9-21386B3FAB3F}" destId="{8C65C87C-E862-450D-9989-F6988579BFAA}" srcOrd="0" destOrd="0" parTransId="{5B4A2DC3-6E81-496B-9601-0161C06DBF15}" sibTransId="{4ABCC5A5-6E91-4441-B91B-95D1034640DA}"/>
    <dgm:cxn modelId="{5FFE6253-847D-3D40-AEC7-805E8F26D6CC}" type="presOf" srcId="{2CC926E9-7D03-4B3A-8C95-8C831E9822AB}" destId="{E1E95FE0-7CEB-456E-8862-7C10C7BE3386}" srcOrd="0" destOrd="0" presId="urn:microsoft.com/office/officeart/2005/8/layout/radial4"/>
    <dgm:cxn modelId="{72116A3B-EB0C-4436-B3C5-9ED8E9153006}" srcId="{0045E450-EC39-4C83-82E9-21386B3FAB3F}" destId="{867A112D-26A3-4887-A11F-8C77F21D797C}" srcOrd="4" destOrd="0" parTransId="{04E75659-D561-46AE-A832-D0FBC0F85689}" sibTransId="{F7D7258F-CA76-47F9-83BB-983E406CA916}"/>
    <dgm:cxn modelId="{FA94530C-FE03-D84A-9EF0-8D453BA2B534}" type="presOf" srcId="{D02FA0CD-22BA-4DBC-BC3A-0B8617888B7A}" destId="{5847DF01-5A65-49BC-912D-CB5E30033EB0}" srcOrd="0" destOrd="0" presId="urn:microsoft.com/office/officeart/2005/8/layout/radial4"/>
    <dgm:cxn modelId="{6218116E-4C48-45BC-9E19-5042A78ABCAC}" srcId="{0045E450-EC39-4C83-82E9-21386B3FAB3F}" destId="{7391607F-EC6D-4591-9052-4B240EBC3132}" srcOrd="2" destOrd="0" parTransId="{FE09B4E8-25E6-4837-A080-FE9B6D13BDBA}" sibTransId="{87E87352-3C3A-4AC9-B2DB-3F1326E0460B}"/>
    <dgm:cxn modelId="{DEE0A011-5DAF-5942-84BD-2FD1529D90CA}" type="presOf" srcId="{A2309517-B699-440A-9306-938CCE688E8A}" destId="{222D4EB3-094E-49BC-88CA-FAE3C8441EE5}" srcOrd="0" destOrd="0" presId="urn:microsoft.com/office/officeart/2005/8/layout/radial4"/>
    <dgm:cxn modelId="{84D8F881-6E81-384C-9B98-FD5F7C759891}" type="presOf" srcId="{ACA28D71-CE5D-4033-B7B3-F48FD8DB51D5}" destId="{94CDDE79-EBD0-473B-B0BE-8117801A37FC}" srcOrd="0" destOrd="0" presId="urn:microsoft.com/office/officeart/2005/8/layout/radial4"/>
    <dgm:cxn modelId="{5B2CB12A-836D-464E-A30D-7AB27DFF1804}" srcId="{0045E450-EC39-4C83-82E9-21386B3FAB3F}" destId="{3CD5AD3C-CA6E-40DF-A10D-3F2B47FC40BB}" srcOrd="8" destOrd="0" parTransId="{6AEEBB9E-C0A5-43C4-982A-5309C7817B4C}" sibTransId="{534B1834-E7C5-4C9C-86B3-B7544670D482}"/>
    <dgm:cxn modelId="{BB6CEBB0-F705-7340-8AA0-15CEABB97364}" type="presParOf" srcId="{622A5465-C4AB-4D40-A1ED-03C9D3E78E29}" destId="{EB1F5312-09AA-4656-A637-DA940D79497E}" srcOrd="0" destOrd="0" presId="urn:microsoft.com/office/officeart/2005/8/layout/radial4"/>
    <dgm:cxn modelId="{F46B7825-5B80-A64E-A304-3A434A143B2F}" type="presParOf" srcId="{622A5465-C4AB-4D40-A1ED-03C9D3E78E29}" destId="{E55F64BC-E8E6-4580-89AA-6486B60AE0CA}" srcOrd="1" destOrd="0" presId="urn:microsoft.com/office/officeart/2005/8/layout/radial4"/>
    <dgm:cxn modelId="{5DD7B67F-95D6-3F42-8FB1-55563E3B6657}" type="presParOf" srcId="{622A5465-C4AB-4D40-A1ED-03C9D3E78E29}" destId="{ADDC109A-C032-454F-85E6-A912EBAB8CEA}" srcOrd="2" destOrd="0" presId="urn:microsoft.com/office/officeart/2005/8/layout/radial4"/>
    <dgm:cxn modelId="{36136CAA-C1B6-2449-BE18-B9FD1AB1A896}" type="presParOf" srcId="{622A5465-C4AB-4D40-A1ED-03C9D3E78E29}" destId="{222D4EB3-094E-49BC-88CA-FAE3C8441EE5}" srcOrd="3" destOrd="0" presId="urn:microsoft.com/office/officeart/2005/8/layout/radial4"/>
    <dgm:cxn modelId="{7C9F1208-EBFE-1548-B951-78B81EBE6D53}" type="presParOf" srcId="{622A5465-C4AB-4D40-A1ED-03C9D3E78E29}" destId="{5847DF01-5A65-49BC-912D-CB5E30033EB0}" srcOrd="4" destOrd="0" presId="urn:microsoft.com/office/officeart/2005/8/layout/radial4"/>
    <dgm:cxn modelId="{51BFBF1B-9B52-284F-BEB6-1A5F501A66DD}" type="presParOf" srcId="{622A5465-C4AB-4D40-A1ED-03C9D3E78E29}" destId="{6CD9EEC9-0B04-461C-A657-36FAA2BDABD4}" srcOrd="5" destOrd="0" presId="urn:microsoft.com/office/officeart/2005/8/layout/radial4"/>
    <dgm:cxn modelId="{6305EB61-6009-3848-A7AE-0181955C1709}" type="presParOf" srcId="{622A5465-C4AB-4D40-A1ED-03C9D3E78E29}" destId="{AAD2C209-50C6-4C6D-866B-C683C65B370B}" srcOrd="6" destOrd="0" presId="urn:microsoft.com/office/officeart/2005/8/layout/radial4"/>
    <dgm:cxn modelId="{D558A4B2-69EA-514D-B60A-179688616F4A}" type="presParOf" srcId="{622A5465-C4AB-4D40-A1ED-03C9D3E78E29}" destId="{0D128207-3FB6-4342-8618-5637ECAB84D1}" srcOrd="7" destOrd="0" presId="urn:microsoft.com/office/officeart/2005/8/layout/radial4"/>
    <dgm:cxn modelId="{ADD1733F-5AD9-5246-8764-8A235A9B5622}" type="presParOf" srcId="{622A5465-C4AB-4D40-A1ED-03C9D3E78E29}" destId="{7B3DD149-CFBA-4FE3-B887-C5DBD4654F66}" srcOrd="8" destOrd="0" presId="urn:microsoft.com/office/officeart/2005/8/layout/radial4"/>
    <dgm:cxn modelId="{20E290B3-7ED1-4B4F-884C-BF3D90D46158}" type="presParOf" srcId="{622A5465-C4AB-4D40-A1ED-03C9D3E78E29}" destId="{10229388-C79F-459F-AD81-0F361FE0413B}" srcOrd="9" destOrd="0" presId="urn:microsoft.com/office/officeart/2005/8/layout/radial4"/>
    <dgm:cxn modelId="{CC889A2E-70FC-524E-B591-ADC40629BCB9}" type="presParOf" srcId="{622A5465-C4AB-4D40-A1ED-03C9D3E78E29}" destId="{22B7E34B-C58C-4D55-916F-5BCF8DBE03AE}" srcOrd="10" destOrd="0" presId="urn:microsoft.com/office/officeart/2005/8/layout/radial4"/>
    <dgm:cxn modelId="{B106CD6E-3542-DD44-8E5E-6B4898B8FF59}" type="presParOf" srcId="{622A5465-C4AB-4D40-A1ED-03C9D3E78E29}" destId="{94CDDE79-EBD0-473B-B0BE-8117801A37FC}" srcOrd="11" destOrd="0" presId="urn:microsoft.com/office/officeart/2005/8/layout/radial4"/>
    <dgm:cxn modelId="{44DB6A1C-F52C-9045-A705-333294DA4B66}" type="presParOf" srcId="{622A5465-C4AB-4D40-A1ED-03C9D3E78E29}" destId="{E1E95FE0-7CEB-456E-8862-7C10C7BE3386}" srcOrd="12" destOrd="0" presId="urn:microsoft.com/office/officeart/2005/8/layout/radial4"/>
    <dgm:cxn modelId="{1718A458-BD6D-AF42-A088-51414DD584BB}" type="presParOf" srcId="{622A5465-C4AB-4D40-A1ED-03C9D3E78E29}" destId="{7E566D37-C255-43E9-A5B0-CCC33A9BE0B0}" srcOrd="13" destOrd="0" presId="urn:microsoft.com/office/officeart/2005/8/layout/radial4"/>
    <dgm:cxn modelId="{A98D7C52-7F83-9C40-82FB-AF20CD478B77}" type="presParOf" srcId="{622A5465-C4AB-4D40-A1ED-03C9D3E78E29}" destId="{D41785BE-8453-48C8-A69D-78411D993DCF}" srcOrd="14" destOrd="0" presId="urn:microsoft.com/office/officeart/2005/8/layout/radial4"/>
    <dgm:cxn modelId="{7F398002-D7E3-1D43-A1CD-F08C431D5963}" type="presParOf" srcId="{622A5465-C4AB-4D40-A1ED-03C9D3E78E29}" destId="{BA79E7F4-2D11-4DCE-B170-C56651DE8360}" srcOrd="15" destOrd="0" presId="urn:microsoft.com/office/officeart/2005/8/layout/radial4"/>
    <dgm:cxn modelId="{A118886E-D44C-6946-968C-0024B1A1A5FE}" type="presParOf" srcId="{622A5465-C4AB-4D40-A1ED-03C9D3E78E29}" destId="{DFFE9108-CF86-4424-82F2-106ED986A3B0}" srcOrd="16" destOrd="0" presId="urn:microsoft.com/office/officeart/2005/8/layout/radial4"/>
    <dgm:cxn modelId="{E605F95A-77A9-B042-9DDF-3875E1C1FB52}" type="presParOf" srcId="{622A5465-C4AB-4D40-A1ED-03C9D3E78E29}" destId="{154198FD-5CDD-4C99-B65F-8B9505FB053B}" srcOrd="17" destOrd="0" presId="urn:microsoft.com/office/officeart/2005/8/layout/radial4"/>
    <dgm:cxn modelId="{54E6A0D5-09B8-B746-9F24-B4251B61E1AF}" type="presParOf" srcId="{622A5465-C4AB-4D40-A1ED-03C9D3E78E29}" destId="{D4C5EA27-8F61-4ABE-B3F0-CCF1C9DD4F6C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C1ED3-45FC-4109-A253-C6619F74362E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045E450-EC39-4C83-82E9-21386B3FAB3F}">
      <dgm:prSet phldrT="[Text]"/>
      <dgm:spPr/>
      <dgm:t>
        <a:bodyPr/>
        <a:lstStyle/>
        <a:p>
          <a:r>
            <a:rPr lang="en-US" dirty="0" smtClean="0"/>
            <a:t>Design of Gravity Dam</a:t>
          </a:r>
          <a:endParaRPr lang="en-US" dirty="0"/>
        </a:p>
      </dgm:t>
    </dgm:pt>
    <dgm:pt modelId="{7E23E69C-05C9-4619-8EE3-7EB497459D1E}" type="parTrans" cxnId="{CE07CE36-5584-4B22-9940-4CD19D3F6E93}">
      <dgm:prSet/>
      <dgm:spPr/>
      <dgm:t>
        <a:bodyPr/>
        <a:lstStyle/>
        <a:p>
          <a:endParaRPr lang="en-US"/>
        </a:p>
      </dgm:t>
    </dgm:pt>
    <dgm:pt modelId="{111E07F2-8E0D-44C9-886F-028125408D36}" type="sibTrans" cxnId="{CE07CE36-5584-4B22-9940-4CD19D3F6E93}">
      <dgm:prSet/>
      <dgm:spPr/>
      <dgm:t>
        <a:bodyPr/>
        <a:lstStyle/>
        <a:p>
          <a:endParaRPr lang="en-US"/>
        </a:p>
      </dgm:t>
    </dgm:pt>
    <dgm:pt modelId="{D02FA0CD-22BA-4DBC-BC3A-0B8617888B7A}">
      <dgm:prSet phldrT="[Text]"/>
      <dgm:spPr/>
      <dgm:t>
        <a:bodyPr/>
        <a:lstStyle/>
        <a:p>
          <a:r>
            <a:rPr lang="en-US" dirty="0" smtClean="0"/>
            <a:t>Factor of Safety</a:t>
          </a:r>
        </a:p>
        <a:p>
          <a:r>
            <a:rPr lang="en-US" dirty="0" smtClean="0"/>
            <a:t>(Lect. 7)</a:t>
          </a:r>
          <a:endParaRPr lang="en-US" dirty="0"/>
        </a:p>
      </dgm:t>
    </dgm:pt>
    <dgm:pt modelId="{A2309517-B699-440A-9306-938CCE688E8A}" type="parTrans" cxnId="{938DF867-5F8B-456A-904E-EDEE015E503C}">
      <dgm:prSet/>
      <dgm:spPr/>
      <dgm:t>
        <a:bodyPr/>
        <a:lstStyle/>
        <a:p>
          <a:endParaRPr lang="en-US"/>
        </a:p>
      </dgm:t>
    </dgm:pt>
    <dgm:pt modelId="{10A25BA7-3F0F-46AA-96F0-27F104BDC545}" type="sibTrans" cxnId="{938DF867-5F8B-456A-904E-EDEE015E503C}">
      <dgm:prSet/>
      <dgm:spPr/>
      <dgm:t>
        <a:bodyPr/>
        <a:lstStyle/>
        <a:p>
          <a:endParaRPr lang="en-US"/>
        </a:p>
      </dgm:t>
    </dgm:pt>
    <dgm:pt modelId="{2CC926E9-7D03-4B3A-8C95-8C831E9822AB}">
      <dgm:prSet phldrT="[Text]"/>
      <dgm:spPr/>
      <dgm:t>
        <a:bodyPr/>
        <a:lstStyle/>
        <a:p>
          <a:r>
            <a:rPr lang="en-US" dirty="0" smtClean="0"/>
            <a:t>Simple Distributed Force Patterns</a:t>
          </a:r>
        </a:p>
        <a:p>
          <a:r>
            <a:rPr lang="en-US" dirty="0" smtClean="0"/>
            <a:t> (Lect. 33)</a:t>
          </a:r>
          <a:endParaRPr lang="en-US" dirty="0"/>
        </a:p>
      </dgm:t>
    </dgm:pt>
    <dgm:pt modelId="{ACA28D71-CE5D-4033-B7B3-F48FD8DB51D5}" type="parTrans" cxnId="{DD725AFC-A348-4BA5-8550-31B010CCF79F}">
      <dgm:prSet/>
      <dgm:spPr/>
      <dgm:t>
        <a:bodyPr/>
        <a:lstStyle/>
        <a:p>
          <a:endParaRPr lang="en-US"/>
        </a:p>
      </dgm:t>
    </dgm:pt>
    <dgm:pt modelId="{1007617C-EFDA-48AC-AA99-BFB68F14C6D8}" type="sibTrans" cxnId="{DD725AFC-A348-4BA5-8550-31B010CCF79F}">
      <dgm:prSet/>
      <dgm:spPr/>
      <dgm:t>
        <a:bodyPr/>
        <a:lstStyle/>
        <a:p>
          <a:endParaRPr lang="en-US"/>
        </a:p>
      </dgm:t>
    </dgm:pt>
    <dgm:pt modelId="{3CCFA2D9-5232-4A00-A42E-DB9C2764708B}">
      <dgm:prSet phldrT="[Text]"/>
      <dgm:spPr/>
      <dgm:t>
        <a:bodyPr/>
        <a:lstStyle/>
        <a:p>
          <a:r>
            <a:rPr lang="en-US" dirty="0" smtClean="0"/>
            <a:t>Dry Friction/ Impending Motion </a:t>
          </a:r>
        </a:p>
        <a:p>
          <a:r>
            <a:rPr lang="en-US" dirty="0" smtClean="0"/>
            <a:t>(Lect. 28 – 30)</a:t>
          </a:r>
          <a:endParaRPr lang="en-US" dirty="0"/>
        </a:p>
      </dgm:t>
    </dgm:pt>
    <dgm:pt modelId="{F396B860-616E-47B9-8A35-84B30139777B}" type="parTrans" cxnId="{63962656-5261-4640-B9AA-EAFAB5121440}">
      <dgm:prSet/>
      <dgm:spPr/>
      <dgm:t>
        <a:bodyPr/>
        <a:lstStyle/>
        <a:p>
          <a:endParaRPr lang="en-US"/>
        </a:p>
      </dgm:t>
    </dgm:pt>
    <dgm:pt modelId="{2BB073D6-D4CD-40BF-9C53-23DEF20502BF}" type="sibTrans" cxnId="{63962656-5261-4640-B9AA-EAFAB5121440}">
      <dgm:prSet/>
      <dgm:spPr/>
      <dgm:t>
        <a:bodyPr/>
        <a:lstStyle/>
        <a:p>
          <a:endParaRPr lang="en-US"/>
        </a:p>
      </dgm:t>
    </dgm:pt>
    <dgm:pt modelId="{EC2290A4-4732-4A2D-A45F-31842AC40031}">
      <dgm:prSet phldrT="[Text]"/>
      <dgm:spPr/>
      <dgm:t>
        <a:bodyPr/>
        <a:lstStyle/>
        <a:p>
          <a:r>
            <a:rPr lang="en-US" dirty="0" smtClean="0"/>
            <a:t>Generalized Distributed Loading/Fluid Pressure</a:t>
          </a:r>
        </a:p>
        <a:p>
          <a:r>
            <a:rPr lang="en-US" dirty="0" smtClean="0"/>
            <a:t>(Lect. 36)</a:t>
          </a:r>
        </a:p>
      </dgm:t>
    </dgm:pt>
    <dgm:pt modelId="{1CFC59BA-05F2-4E60-8183-0E320CD06A2B}" type="parTrans" cxnId="{94E2E7C9-4E86-4BC6-9B39-3A3B0D37288C}">
      <dgm:prSet/>
      <dgm:spPr/>
      <dgm:t>
        <a:bodyPr/>
        <a:lstStyle/>
        <a:p>
          <a:endParaRPr lang="en-US"/>
        </a:p>
      </dgm:t>
    </dgm:pt>
    <dgm:pt modelId="{A839C46C-6733-43F1-899D-E56A22B0EE4F}" type="sibTrans" cxnId="{94E2E7C9-4E86-4BC6-9B39-3A3B0D37288C}">
      <dgm:prSet/>
      <dgm:spPr/>
      <dgm:t>
        <a:bodyPr/>
        <a:lstStyle/>
        <a:p>
          <a:endParaRPr lang="en-US"/>
        </a:p>
      </dgm:t>
    </dgm:pt>
    <dgm:pt modelId="{3CD5AD3C-CA6E-40DF-A10D-3F2B47FC40BB}">
      <dgm:prSet phldrT="[Text]"/>
      <dgm:spPr/>
      <dgm:t>
        <a:bodyPr/>
        <a:lstStyle/>
        <a:p>
          <a:r>
            <a:rPr lang="en-US" dirty="0" smtClean="0"/>
            <a:t>Centroid of Composite Areas</a:t>
          </a:r>
        </a:p>
        <a:p>
          <a:r>
            <a:rPr lang="en-US" dirty="0" smtClean="0"/>
            <a:t>(Lect. 37, 38)</a:t>
          </a:r>
        </a:p>
      </dgm:t>
    </dgm:pt>
    <dgm:pt modelId="{6AEEBB9E-C0A5-43C4-982A-5309C7817B4C}" type="parTrans" cxnId="{5B2CB12A-836D-464E-A30D-7AB27DFF1804}">
      <dgm:prSet/>
      <dgm:spPr/>
      <dgm:t>
        <a:bodyPr/>
        <a:lstStyle/>
        <a:p>
          <a:endParaRPr lang="en-US"/>
        </a:p>
      </dgm:t>
    </dgm:pt>
    <dgm:pt modelId="{534B1834-E7C5-4C9C-86B3-B7544670D482}" type="sibTrans" cxnId="{5B2CB12A-836D-464E-A30D-7AB27DFF1804}">
      <dgm:prSet/>
      <dgm:spPr/>
      <dgm:t>
        <a:bodyPr/>
        <a:lstStyle/>
        <a:p>
          <a:endParaRPr lang="en-US"/>
        </a:p>
      </dgm:t>
    </dgm:pt>
    <dgm:pt modelId="{8C65C87C-E862-450D-9989-F6988579BFAA}">
      <dgm:prSet phldrT="[Text]"/>
      <dgm:spPr/>
      <dgm:t>
        <a:bodyPr/>
        <a:lstStyle/>
        <a:p>
          <a:r>
            <a:rPr lang="en-US" dirty="0" smtClean="0"/>
            <a:t>Moment of a Force</a:t>
          </a:r>
        </a:p>
        <a:p>
          <a:r>
            <a:rPr lang="en-US" dirty="0" smtClean="0"/>
            <a:t>(Lect. 4-5)</a:t>
          </a:r>
          <a:endParaRPr lang="en-US" dirty="0"/>
        </a:p>
      </dgm:t>
    </dgm:pt>
    <dgm:pt modelId="{5B4A2DC3-6E81-496B-9601-0161C06DBF15}" type="parTrans" cxnId="{C42904FC-1D66-4A2C-BD39-4BCC83F4298D}">
      <dgm:prSet/>
      <dgm:spPr/>
      <dgm:t>
        <a:bodyPr/>
        <a:lstStyle/>
        <a:p>
          <a:endParaRPr lang="en-US"/>
        </a:p>
      </dgm:t>
    </dgm:pt>
    <dgm:pt modelId="{4ABCC5A5-6E91-4441-B91B-95D1034640DA}" type="sibTrans" cxnId="{C42904FC-1D66-4A2C-BD39-4BCC83F4298D}">
      <dgm:prSet/>
      <dgm:spPr/>
      <dgm:t>
        <a:bodyPr/>
        <a:lstStyle/>
        <a:p>
          <a:endParaRPr lang="en-US"/>
        </a:p>
      </dgm:t>
    </dgm:pt>
    <dgm:pt modelId="{7391607F-EC6D-4591-9052-4B240EBC3132}">
      <dgm:prSet phldrT="[Text]"/>
      <dgm:spPr/>
      <dgm:t>
        <a:bodyPr/>
        <a:lstStyle/>
        <a:p>
          <a:r>
            <a:rPr lang="en-US" dirty="0" smtClean="0"/>
            <a:t>Rigid Body Equilibrium</a:t>
          </a:r>
        </a:p>
        <a:p>
          <a:r>
            <a:rPr lang="en-US" dirty="0" smtClean="0"/>
            <a:t>(Lect. 8-10)</a:t>
          </a:r>
          <a:endParaRPr lang="en-US" dirty="0"/>
        </a:p>
      </dgm:t>
    </dgm:pt>
    <dgm:pt modelId="{FE09B4E8-25E6-4837-A080-FE9B6D13BDBA}" type="parTrans" cxnId="{6218116E-4C48-45BC-9E19-5042A78ABCAC}">
      <dgm:prSet/>
      <dgm:spPr/>
      <dgm:t>
        <a:bodyPr/>
        <a:lstStyle/>
        <a:p>
          <a:endParaRPr lang="en-US"/>
        </a:p>
      </dgm:t>
    </dgm:pt>
    <dgm:pt modelId="{87E87352-3C3A-4AC9-B2DB-3F1326E0460B}" type="sibTrans" cxnId="{6218116E-4C48-45BC-9E19-5042A78ABCAC}">
      <dgm:prSet/>
      <dgm:spPr/>
      <dgm:t>
        <a:bodyPr/>
        <a:lstStyle/>
        <a:p>
          <a:endParaRPr lang="en-US"/>
        </a:p>
      </dgm:t>
    </dgm:pt>
    <dgm:pt modelId="{622A5465-C4AB-4D40-A1ED-03C9D3E78E29}" type="pres">
      <dgm:prSet presAssocID="{1F8C1ED3-45FC-4109-A253-C6619F7436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F5312-09AA-4656-A637-DA940D79497E}" type="pres">
      <dgm:prSet presAssocID="{0045E450-EC39-4C83-82E9-21386B3FAB3F}" presName="centerShape" presStyleLbl="node0" presStyleIdx="0" presStyleCnt="1"/>
      <dgm:spPr/>
      <dgm:t>
        <a:bodyPr/>
        <a:lstStyle/>
        <a:p>
          <a:endParaRPr lang="en-US"/>
        </a:p>
      </dgm:t>
    </dgm:pt>
    <dgm:pt modelId="{E55F64BC-E8E6-4580-89AA-6486B60AE0CA}" type="pres">
      <dgm:prSet presAssocID="{5B4A2DC3-6E81-496B-9601-0161C06DBF15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ADDC109A-C032-454F-85E6-A912EBAB8CEA}" type="pres">
      <dgm:prSet presAssocID="{8C65C87C-E862-450D-9989-F6988579BFA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D4EB3-094E-49BC-88CA-FAE3C8441EE5}" type="pres">
      <dgm:prSet presAssocID="{A2309517-B699-440A-9306-938CCE688E8A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5847DF01-5A65-49BC-912D-CB5E30033EB0}" type="pres">
      <dgm:prSet presAssocID="{D02FA0CD-22BA-4DBC-BC3A-0B8617888B7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9EEC9-0B04-461C-A657-36FAA2BDABD4}" type="pres">
      <dgm:prSet presAssocID="{FE09B4E8-25E6-4837-A080-FE9B6D13BDBA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AAD2C209-50C6-4C6D-866B-C683C65B370B}" type="pres">
      <dgm:prSet presAssocID="{7391607F-EC6D-4591-9052-4B240EBC313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8207-3FB6-4342-8618-5637ECAB84D1}" type="pres">
      <dgm:prSet presAssocID="{F396B860-616E-47B9-8A35-84B30139777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7B3DD149-CFBA-4FE3-B887-C5DBD4654F66}" type="pres">
      <dgm:prSet presAssocID="{3CCFA2D9-5232-4A00-A42E-DB9C2764708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DDE79-EBD0-473B-B0BE-8117801A37FC}" type="pres">
      <dgm:prSet presAssocID="{ACA28D71-CE5D-4033-B7B3-F48FD8DB51D5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E1E95FE0-7CEB-456E-8862-7C10C7BE3386}" type="pres">
      <dgm:prSet presAssocID="{2CC926E9-7D03-4B3A-8C95-8C831E9822A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9E7F4-2D11-4DCE-B170-C56651DE8360}" type="pres">
      <dgm:prSet presAssocID="{1CFC59BA-05F2-4E60-8183-0E320CD06A2B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DFFE9108-CF86-4424-82F2-106ED986A3B0}" type="pres">
      <dgm:prSet presAssocID="{EC2290A4-4732-4A2D-A45F-31842AC400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198FD-5CDD-4C99-B65F-8B9505FB053B}" type="pres">
      <dgm:prSet presAssocID="{6AEEBB9E-C0A5-43C4-982A-5309C7817B4C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4C5EA27-8F61-4ABE-B3F0-CCF1C9DD4F6C}" type="pres">
      <dgm:prSet presAssocID="{3CD5AD3C-CA6E-40DF-A10D-3F2B47FC40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07CE36-5584-4B22-9940-4CD19D3F6E93}" srcId="{1F8C1ED3-45FC-4109-A253-C6619F74362E}" destId="{0045E450-EC39-4C83-82E9-21386B3FAB3F}" srcOrd="0" destOrd="0" parTransId="{7E23E69C-05C9-4619-8EE3-7EB497459D1E}" sibTransId="{111E07F2-8E0D-44C9-886F-028125408D36}"/>
    <dgm:cxn modelId="{C42904FC-1D66-4A2C-BD39-4BCC83F4298D}" srcId="{0045E450-EC39-4C83-82E9-21386B3FAB3F}" destId="{8C65C87C-E862-450D-9989-F6988579BFAA}" srcOrd="0" destOrd="0" parTransId="{5B4A2DC3-6E81-496B-9601-0161C06DBF15}" sibTransId="{4ABCC5A5-6E91-4441-B91B-95D1034640DA}"/>
    <dgm:cxn modelId="{6EBA2A88-4888-4044-A8D7-9E985F502641}" type="presOf" srcId="{1F8C1ED3-45FC-4109-A253-C6619F74362E}" destId="{622A5465-C4AB-4D40-A1ED-03C9D3E78E29}" srcOrd="0" destOrd="0" presId="urn:microsoft.com/office/officeart/2005/8/layout/radial4"/>
    <dgm:cxn modelId="{E2E60701-03F9-9E40-A423-248F73F2B8CD}" type="presOf" srcId="{6AEEBB9E-C0A5-43C4-982A-5309C7817B4C}" destId="{154198FD-5CDD-4C99-B65F-8B9505FB053B}" srcOrd="0" destOrd="0" presId="urn:microsoft.com/office/officeart/2005/8/layout/radial4"/>
    <dgm:cxn modelId="{3A769626-640F-CF4B-92ED-E8A60E958E4A}" type="presOf" srcId="{0045E450-EC39-4C83-82E9-21386B3FAB3F}" destId="{EB1F5312-09AA-4656-A637-DA940D79497E}" srcOrd="0" destOrd="0" presId="urn:microsoft.com/office/officeart/2005/8/layout/radial4"/>
    <dgm:cxn modelId="{7254C720-C97F-934B-81A5-8AEBE9BFA9A8}" type="presOf" srcId="{A2309517-B699-440A-9306-938CCE688E8A}" destId="{222D4EB3-094E-49BC-88CA-FAE3C8441EE5}" srcOrd="0" destOrd="0" presId="urn:microsoft.com/office/officeart/2005/8/layout/radial4"/>
    <dgm:cxn modelId="{DD725AFC-A348-4BA5-8550-31B010CCF79F}" srcId="{0045E450-EC39-4C83-82E9-21386B3FAB3F}" destId="{2CC926E9-7D03-4B3A-8C95-8C831E9822AB}" srcOrd="4" destOrd="0" parTransId="{ACA28D71-CE5D-4033-B7B3-F48FD8DB51D5}" sibTransId="{1007617C-EFDA-48AC-AA99-BFB68F14C6D8}"/>
    <dgm:cxn modelId="{D777850F-3CB4-9E4A-98A1-B99D0B247A05}" type="presOf" srcId="{F396B860-616E-47B9-8A35-84B30139777B}" destId="{0D128207-3FB6-4342-8618-5637ECAB84D1}" srcOrd="0" destOrd="0" presId="urn:microsoft.com/office/officeart/2005/8/layout/radial4"/>
    <dgm:cxn modelId="{46EDCFA9-9F72-B14F-8022-6C4BB8796AFA}" type="presOf" srcId="{ACA28D71-CE5D-4033-B7B3-F48FD8DB51D5}" destId="{94CDDE79-EBD0-473B-B0BE-8117801A37FC}" srcOrd="0" destOrd="0" presId="urn:microsoft.com/office/officeart/2005/8/layout/radial4"/>
    <dgm:cxn modelId="{94E2E7C9-4E86-4BC6-9B39-3A3B0D37288C}" srcId="{0045E450-EC39-4C83-82E9-21386B3FAB3F}" destId="{EC2290A4-4732-4A2D-A45F-31842AC40031}" srcOrd="5" destOrd="0" parTransId="{1CFC59BA-05F2-4E60-8183-0E320CD06A2B}" sibTransId="{A839C46C-6733-43F1-899D-E56A22B0EE4F}"/>
    <dgm:cxn modelId="{D1DAC431-FAF1-F44A-A550-98B39131C9FF}" type="presOf" srcId="{5B4A2DC3-6E81-496B-9601-0161C06DBF15}" destId="{E55F64BC-E8E6-4580-89AA-6486B60AE0CA}" srcOrd="0" destOrd="0" presId="urn:microsoft.com/office/officeart/2005/8/layout/radial4"/>
    <dgm:cxn modelId="{1521F26C-7D09-7E44-BEFB-96AC1EAB0B62}" type="presOf" srcId="{8C65C87C-E862-450D-9989-F6988579BFAA}" destId="{ADDC109A-C032-454F-85E6-A912EBAB8CEA}" srcOrd="0" destOrd="0" presId="urn:microsoft.com/office/officeart/2005/8/layout/radial4"/>
    <dgm:cxn modelId="{28ADB1D8-7081-AC4F-82B8-7B90DECB3AA2}" type="presOf" srcId="{EC2290A4-4732-4A2D-A45F-31842AC40031}" destId="{DFFE9108-CF86-4424-82F2-106ED986A3B0}" srcOrd="0" destOrd="0" presId="urn:microsoft.com/office/officeart/2005/8/layout/radial4"/>
    <dgm:cxn modelId="{938DF867-5F8B-456A-904E-EDEE015E503C}" srcId="{0045E450-EC39-4C83-82E9-21386B3FAB3F}" destId="{D02FA0CD-22BA-4DBC-BC3A-0B8617888B7A}" srcOrd="1" destOrd="0" parTransId="{A2309517-B699-440A-9306-938CCE688E8A}" sibTransId="{10A25BA7-3F0F-46AA-96F0-27F104BDC545}"/>
    <dgm:cxn modelId="{B3700C87-46CD-DD40-BCC8-E573B4BC409D}" type="presOf" srcId="{3CCFA2D9-5232-4A00-A42E-DB9C2764708B}" destId="{7B3DD149-CFBA-4FE3-B887-C5DBD4654F66}" srcOrd="0" destOrd="0" presId="urn:microsoft.com/office/officeart/2005/8/layout/radial4"/>
    <dgm:cxn modelId="{63962656-5261-4640-B9AA-EAFAB5121440}" srcId="{0045E450-EC39-4C83-82E9-21386B3FAB3F}" destId="{3CCFA2D9-5232-4A00-A42E-DB9C2764708B}" srcOrd="3" destOrd="0" parTransId="{F396B860-616E-47B9-8A35-84B30139777B}" sibTransId="{2BB073D6-D4CD-40BF-9C53-23DEF20502BF}"/>
    <dgm:cxn modelId="{6218116E-4C48-45BC-9E19-5042A78ABCAC}" srcId="{0045E450-EC39-4C83-82E9-21386B3FAB3F}" destId="{7391607F-EC6D-4591-9052-4B240EBC3132}" srcOrd="2" destOrd="0" parTransId="{FE09B4E8-25E6-4837-A080-FE9B6D13BDBA}" sibTransId="{87E87352-3C3A-4AC9-B2DB-3F1326E0460B}"/>
    <dgm:cxn modelId="{902B8EB4-C0A7-1F44-A502-3C1DEE5FC189}" type="presOf" srcId="{3CD5AD3C-CA6E-40DF-A10D-3F2B47FC40BB}" destId="{D4C5EA27-8F61-4ABE-B3F0-CCF1C9DD4F6C}" srcOrd="0" destOrd="0" presId="urn:microsoft.com/office/officeart/2005/8/layout/radial4"/>
    <dgm:cxn modelId="{C3A02E65-DF84-EB46-906A-1AE2EDCF3140}" type="presOf" srcId="{FE09B4E8-25E6-4837-A080-FE9B6D13BDBA}" destId="{6CD9EEC9-0B04-461C-A657-36FAA2BDABD4}" srcOrd="0" destOrd="0" presId="urn:microsoft.com/office/officeart/2005/8/layout/radial4"/>
    <dgm:cxn modelId="{E9B219F9-BC81-6C47-8797-8024E8D2A334}" type="presOf" srcId="{7391607F-EC6D-4591-9052-4B240EBC3132}" destId="{AAD2C209-50C6-4C6D-866B-C683C65B370B}" srcOrd="0" destOrd="0" presId="urn:microsoft.com/office/officeart/2005/8/layout/radial4"/>
    <dgm:cxn modelId="{AA8454DC-16E7-1C4F-A789-10240F00F92F}" type="presOf" srcId="{1CFC59BA-05F2-4E60-8183-0E320CD06A2B}" destId="{BA79E7F4-2D11-4DCE-B170-C56651DE8360}" srcOrd="0" destOrd="0" presId="urn:microsoft.com/office/officeart/2005/8/layout/radial4"/>
    <dgm:cxn modelId="{F50FFAF5-B550-9D4E-9AC2-09547CEB7A93}" type="presOf" srcId="{2CC926E9-7D03-4B3A-8C95-8C831E9822AB}" destId="{E1E95FE0-7CEB-456E-8862-7C10C7BE3386}" srcOrd="0" destOrd="0" presId="urn:microsoft.com/office/officeart/2005/8/layout/radial4"/>
    <dgm:cxn modelId="{5B2CB12A-836D-464E-A30D-7AB27DFF1804}" srcId="{0045E450-EC39-4C83-82E9-21386B3FAB3F}" destId="{3CD5AD3C-CA6E-40DF-A10D-3F2B47FC40BB}" srcOrd="6" destOrd="0" parTransId="{6AEEBB9E-C0A5-43C4-982A-5309C7817B4C}" sibTransId="{534B1834-E7C5-4C9C-86B3-B7544670D482}"/>
    <dgm:cxn modelId="{9253FDDD-7005-D446-90C6-85E351563E6F}" type="presOf" srcId="{D02FA0CD-22BA-4DBC-BC3A-0B8617888B7A}" destId="{5847DF01-5A65-49BC-912D-CB5E30033EB0}" srcOrd="0" destOrd="0" presId="urn:microsoft.com/office/officeart/2005/8/layout/radial4"/>
    <dgm:cxn modelId="{AC14BBE5-78CB-AC4E-8897-44223B795792}" type="presParOf" srcId="{622A5465-C4AB-4D40-A1ED-03C9D3E78E29}" destId="{EB1F5312-09AA-4656-A637-DA940D79497E}" srcOrd="0" destOrd="0" presId="urn:microsoft.com/office/officeart/2005/8/layout/radial4"/>
    <dgm:cxn modelId="{D438BBB7-087F-0340-8274-E913B9FE5935}" type="presParOf" srcId="{622A5465-C4AB-4D40-A1ED-03C9D3E78E29}" destId="{E55F64BC-E8E6-4580-89AA-6486B60AE0CA}" srcOrd="1" destOrd="0" presId="urn:microsoft.com/office/officeart/2005/8/layout/radial4"/>
    <dgm:cxn modelId="{564A3344-1DF2-4346-8664-3DC23FCDAB7A}" type="presParOf" srcId="{622A5465-C4AB-4D40-A1ED-03C9D3E78E29}" destId="{ADDC109A-C032-454F-85E6-A912EBAB8CEA}" srcOrd="2" destOrd="0" presId="urn:microsoft.com/office/officeart/2005/8/layout/radial4"/>
    <dgm:cxn modelId="{02A56592-CEB8-A441-ADB6-C2B849C7988F}" type="presParOf" srcId="{622A5465-C4AB-4D40-A1ED-03C9D3E78E29}" destId="{222D4EB3-094E-49BC-88CA-FAE3C8441EE5}" srcOrd="3" destOrd="0" presId="urn:microsoft.com/office/officeart/2005/8/layout/radial4"/>
    <dgm:cxn modelId="{C0F8C183-A494-C64B-AAFE-3EBB1A0C4F0C}" type="presParOf" srcId="{622A5465-C4AB-4D40-A1ED-03C9D3E78E29}" destId="{5847DF01-5A65-49BC-912D-CB5E30033EB0}" srcOrd="4" destOrd="0" presId="urn:microsoft.com/office/officeart/2005/8/layout/radial4"/>
    <dgm:cxn modelId="{3FDD32DA-9C33-054F-9602-A77747353F32}" type="presParOf" srcId="{622A5465-C4AB-4D40-A1ED-03C9D3E78E29}" destId="{6CD9EEC9-0B04-461C-A657-36FAA2BDABD4}" srcOrd="5" destOrd="0" presId="urn:microsoft.com/office/officeart/2005/8/layout/radial4"/>
    <dgm:cxn modelId="{A8D0E819-E645-534E-B833-6ACC8EA0FC9B}" type="presParOf" srcId="{622A5465-C4AB-4D40-A1ED-03C9D3E78E29}" destId="{AAD2C209-50C6-4C6D-866B-C683C65B370B}" srcOrd="6" destOrd="0" presId="urn:microsoft.com/office/officeart/2005/8/layout/radial4"/>
    <dgm:cxn modelId="{93055E94-903A-1846-83AD-0087F3C42477}" type="presParOf" srcId="{622A5465-C4AB-4D40-A1ED-03C9D3E78E29}" destId="{0D128207-3FB6-4342-8618-5637ECAB84D1}" srcOrd="7" destOrd="0" presId="urn:microsoft.com/office/officeart/2005/8/layout/radial4"/>
    <dgm:cxn modelId="{FF169D2B-A61D-5049-B87A-8DF466CF0E9A}" type="presParOf" srcId="{622A5465-C4AB-4D40-A1ED-03C9D3E78E29}" destId="{7B3DD149-CFBA-4FE3-B887-C5DBD4654F66}" srcOrd="8" destOrd="0" presId="urn:microsoft.com/office/officeart/2005/8/layout/radial4"/>
    <dgm:cxn modelId="{A23FD7BB-02DC-C94B-8FB4-7B0D76B4F467}" type="presParOf" srcId="{622A5465-C4AB-4D40-A1ED-03C9D3E78E29}" destId="{94CDDE79-EBD0-473B-B0BE-8117801A37FC}" srcOrd="9" destOrd="0" presId="urn:microsoft.com/office/officeart/2005/8/layout/radial4"/>
    <dgm:cxn modelId="{E20CA5FF-3317-9940-8030-79C8559292AF}" type="presParOf" srcId="{622A5465-C4AB-4D40-A1ED-03C9D3E78E29}" destId="{E1E95FE0-7CEB-456E-8862-7C10C7BE3386}" srcOrd="10" destOrd="0" presId="urn:microsoft.com/office/officeart/2005/8/layout/radial4"/>
    <dgm:cxn modelId="{5580C458-F871-F443-9A43-DA2B00132F04}" type="presParOf" srcId="{622A5465-C4AB-4D40-A1ED-03C9D3E78E29}" destId="{BA79E7F4-2D11-4DCE-B170-C56651DE8360}" srcOrd="11" destOrd="0" presId="urn:microsoft.com/office/officeart/2005/8/layout/radial4"/>
    <dgm:cxn modelId="{50713565-ADBF-4742-92C4-412274AA010D}" type="presParOf" srcId="{622A5465-C4AB-4D40-A1ED-03C9D3E78E29}" destId="{DFFE9108-CF86-4424-82F2-106ED986A3B0}" srcOrd="12" destOrd="0" presId="urn:microsoft.com/office/officeart/2005/8/layout/radial4"/>
    <dgm:cxn modelId="{9FAE8D8A-D10E-B744-8184-C841C7D1F675}" type="presParOf" srcId="{622A5465-C4AB-4D40-A1ED-03C9D3E78E29}" destId="{154198FD-5CDD-4C99-B65F-8B9505FB053B}" srcOrd="13" destOrd="0" presId="urn:microsoft.com/office/officeart/2005/8/layout/radial4"/>
    <dgm:cxn modelId="{6533656E-2E4E-AA42-B4FA-8AAE0A9D09A6}" type="presParOf" srcId="{622A5465-C4AB-4D40-A1ED-03C9D3E78E29}" destId="{D4C5EA27-8F61-4ABE-B3F0-CCF1C9DD4F6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8C1ED3-45FC-4109-A253-C6619F74362E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045E450-EC39-4C83-82E9-21386B3FAB3F}">
      <dgm:prSet phldrT="[Text]"/>
      <dgm:spPr/>
      <dgm:t>
        <a:bodyPr/>
        <a:lstStyle/>
        <a:p>
          <a:r>
            <a:rPr lang="en-US" dirty="0" smtClean="0"/>
            <a:t>Design of a Water Tower</a:t>
          </a:r>
          <a:endParaRPr lang="en-US" dirty="0"/>
        </a:p>
      </dgm:t>
    </dgm:pt>
    <dgm:pt modelId="{7E23E69C-05C9-4619-8EE3-7EB497459D1E}" type="parTrans" cxnId="{CE07CE36-5584-4B22-9940-4CD19D3F6E93}">
      <dgm:prSet/>
      <dgm:spPr/>
      <dgm:t>
        <a:bodyPr/>
        <a:lstStyle/>
        <a:p>
          <a:endParaRPr lang="en-US"/>
        </a:p>
      </dgm:t>
    </dgm:pt>
    <dgm:pt modelId="{111E07F2-8E0D-44C9-886F-028125408D36}" type="sibTrans" cxnId="{CE07CE36-5584-4B22-9940-4CD19D3F6E93}">
      <dgm:prSet/>
      <dgm:spPr/>
      <dgm:t>
        <a:bodyPr/>
        <a:lstStyle/>
        <a:p>
          <a:endParaRPr lang="en-US"/>
        </a:p>
      </dgm:t>
    </dgm:pt>
    <dgm:pt modelId="{D02FA0CD-22BA-4DBC-BC3A-0B8617888B7A}">
      <dgm:prSet phldrT="[Text]"/>
      <dgm:spPr/>
      <dgm:t>
        <a:bodyPr/>
        <a:lstStyle/>
        <a:p>
          <a:r>
            <a:rPr lang="en-US" dirty="0" smtClean="0"/>
            <a:t>Rigid Body Equilibrium </a:t>
          </a:r>
        </a:p>
        <a:p>
          <a:r>
            <a:rPr lang="en-US" dirty="0" smtClean="0"/>
            <a:t>(Lect. 8-10)</a:t>
          </a:r>
          <a:endParaRPr lang="en-US" dirty="0"/>
        </a:p>
      </dgm:t>
    </dgm:pt>
    <dgm:pt modelId="{A2309517-B699-440A-9306-938CCE688E8A}" type="parTrans" cxnId="{938DF867-5F8B-456A-904E-EDEE015E503C}">
      <dgm:prSet/>
      <dgm:spPr/>
      <dgm:t>
        <a:bodyPr/>
        <a:lstStyle/>
        <a:p>
          <a:endParaRPr lang="en-US"/>
        </a:p>
      </dgm:t>
    </dgm:pt>
    <dgm:pt modelId="{10A25BA7-3F0F-46AA-96F0-27F104BDC545}" type="sibTrans" cxnId="{938DF867-5F8B-456A-904E-EDEE015E503C}">
      <dgm:prSet/>
      <dgm:spPr/>
      <dgm:t>
        <a:bodyPr/>
        <a:lstStyle/>
        <a:p>
          <a:endParaRPr lang="en-US"/>
        </a:p>
      </dgm:t>
    </dgm:pt>
    <dgm:pt modelId="{2CC926E9-7D03-4B3A-8C95-8C831E9822AB}">
      <dgm:prSet phldrT="[Text]"/>
      <dgm:spPr/>
      <dgm:t>
        <a:bodyPr/>
        <a:lstStyle/>
        <a:p>
          <a:r>
            <a:rPr lang="en-US" dirty="0" smtClean="0"/>
            <a:t>Moments of Inertia , Parallel Axis Theorem</a:t>
          </a:r>
        </a:p>
        <a:p>
          <a:r>
            <a:rPr lang="en-US" dirty="0" smtClean="0"/>
            <a:t> (Lect. 39,41-43)</a:t>
          </a:r>
          <a:endParaRPr lang="en-US" dirty="0"/>
        </a:p>
      </dgm:t>
    </dgm:pt>
    <dgm:pt modelId="{ACA28D71-CE5D-4033-B7B3-F48FD8DB51D5}" type="parTrans" cxnId="{DD725AFC-A348-4BA5-8550-31B010CCF79F}">
      <dgm:prSet/>
      <dgm:spPr/>
      <dgm:t>
        <a:bodyPr/>
        <a:lstStyle/>
        <a:p>
          <a:endParaRPr lang="en-US"/>
        </a:p>
      </dgm:t>
    </dgm:pt>
    <dgm:pt modelId="{1007617C-EFDA-48AC-AA99-BFB68F14C6D8}" type="sibTrans" cxnId="{DD725AFC-A348-4BA5-8550-31B010CCF79F}">
      <dgm:prSet/>
      <dgm:spPr/>
      <dgm:t>
        <a:bodyPr/>
        <a:lstStyle/>
        <a:p>
          <a:endParaRPr lang="en-US"/>
        </a:p>
      </dgm:t>
    </dgm:pt>
    <dgm:pt modelId="{879E2739-509D-40CB-9E1E-5E1DB33F5C18}">
      <dgm:prSet phldrT="[Text]"/>
      <dgm:spPr/>
      <dgm:t>
        <a:bodyPr/>
        <a:lstStyle/>
        <a:p>
          <a:r>
            <a:rPr lang="en-US" dirty="0" smtClean="0"/>
            <a:t>Buckling of Columns</a:t>
          </a:r>
        </a:p>
        <a:p>
          <a:r>
            <a:rPr lang="en-US" dirty="0" smtClean="0"/>
            <a:t>(Lect. 44-45)</a:t>
          </a:r>
          <a:endParaRPr lang="en-US" dirty="0"/>
        </a:p>
      </dgm:t>
    </dgm:pt>
    <dgm:pt modelId="{825959ED-EA44-4853-859F-017B4CAD2A77}" type="parTrans" cxnId="{EFDDB565-795C-4C5A-94F4-0B0621725A79}">
      <dgm:prSet/>
      <dgm:spPr/>
      <dgm:t>
        <a:bodyPr/>
        <a:lstStyle/>
        <a:p>
          <a:endParaRPr lang="en-US"/>
        </a:p>
      </dgm:t>
    </dgm:pt>
    <dgm:pt modelId="{35EA8573-CF3B-42BA-B9EC-B3122A3ADFE2}" type="sibTrans" cxnId="{EFDDB565-795C-4C5A-94F4-0B0621725A79}">
      <dgm:prSet/>
      <dgm:spPr/>
      <dgm:t>
        <a:bodyPr/>
        <a:lstStyle/>
        <a:p>
          <a:endParaRPr lang="en-US"/>
        </a:p>
      </dgm:t>
    </dgm:pt>
    <dgm:pt modelId="{3CCFA2D9-5232-4A00-A42E-DB9C2764708B}">
      <dgm:prSet phldrT="[Text]"/>
      <dgm:spPr/>
      <dgm:t>
        <a:bodyPr/>
        <a:lstStyle/>
        <a:p>
          <a:r>
            <a:rPr lang="en-US" dirty="0" err="1" smtClean="0"/>
            <a:t>Centroids</a:t>
          </a:r>
          <a:endParaRPr lang="en-US" dirty="0" smtClean="0"/>
        </a:p>
        <a:p>
          <a:r>
            <a:rPr lang="en-US" dirty="0" smtClean="0"/>
            <a:t>(Lect. 34-38)</a:t>
          </a:r>
          <a:endParaRPr lang="en-US" dirty="0"/>
        </a:p>
      </dgm:t>
    </dgm:pt>
    <dgm:pt modelId="{F396B860-616E-47B9-8A35-84B30139777B}" type="parTrans" cxnId="{63962656-5261-4640-B9AA-EAFAB5121440}">
      <dgm:prSet/>
      <dgm:spPr/>
      <dgm:t>
        <a:bodyPr/>
        <a:lstStyle/>
        <a:p>
          <a:endParaRPr lang="en-US"/>
        </a:p>
      </dgm:t>
    </dgm:pt>
    <dgm:pt modelId="{2BB073D6-D4CD-40BF-9C53-23DEF20502BF}" type="sibTrans" cxnId="{63962656-5261-4640-B9AA-EAFAB5121440}">
      <dgm:prSet/>
      <dgm:spPr/>
      <dgm:t>
        <a:bodyPr/>
        <a:lstStyle/>
        <a:p>
          <a:endParaRPr lang="en-US"/>
        </a:p>
      </dgm:t>
    </dgm:pt>
    <dgm:pt modelId="{867A112D-26A3-4887-A11F-8C77F21D797C}">
      <dgm:prSet phldrT="[Text]"/>
      <dgm:spPr/>
      <dgm:t>
        <a:bodyPr/>
        <a:lstStyle/>
        <a:p>
          <a:r>
            <a:rPr lang="en-US" dirty="0" smtClean="0"/>
            <a:t>Generalized Distributed Load, Fluid Pressure</a:t>
          </a:r>
        </a:p>
        <a:p>
          <a:r>
            <a:rPr lang="en-US" dirty="0" smtClean="0"/>
            <a:t>(Lect. 36)</a:t>
          </a:r>
          <a:endParaRPr lang="en-US" dirty="0"/>
        </a:p>
      </dgm:t>
    </dgm:pt>
    <dgm:pt modelId="{04E75659-D561-46AE-A832-D0FBC0F85689}" type="parTrans" cxnId="{72116A3B-EB0C-4436-B3C5-9ED8E9153006}">
      <dgm:prSet/>
      <dgm:spPr/>
      <dgm:t>
        <a:bodyPr/>
        <a:lstStyle/>
        <a:p>
          <a:endParaRPr lang="en-US"/>
        </a:p>
      </dgm:t>
    </dgm:pt>
    <dgm:pt modelId="{F7D7258F-CA76-47F9-83BB-983E406CA916}" type="sibTrans" cxnId="{72116A3B-EB0C-4436-B3C5-9ED8E9153006}">
      <dgm:prSet/>
      <dgm:spPr/>
      <dgm:t>
        <a:bodyPr/>
        <a:lstStyle/>
        <a:p>
          <a:endParaRPr lang="en-US"/>
        </a:p>
      </dgm:t>
    </dgm:pt>
    <dgm:pt modelId="{EC2290A4-4732-4A2D-A45F-31842AC40031}">
      <dgm:prSet phldrT="[Text]"/>
      <dgm:spPr/>
      <dgm:t>
        <a:bodyPr/>
        <a:lstStyle/>
        <a:p>
          <a:r>
            <a:rPr lang="en-US" dirty="0" smtClean="0"/>
            <a:t>Slenderness Ratio and End Effects</a:t>
          </a:r>
        </a:p>
        <a:p>
          <a:r>
            <a:rPr lang="en-US" dirty="0" smtClean="0"/>
            <a:t>(Lect. 46)</a:t>
          </a:r>
        </a:p>
      </dgm:t>
    </dgm:pt>
    <dgm:pt modelId="{1CFC59BA-05F2-4E60-8183-0E320CD06A2B}" type="parTrans" cxnId="{94E2E7C9-4E86-4BC6-9B39-3A3B0D37288C}">
      <dgm:prSet/>
      <dgm:spPr/>
      <dgm:t>
        <a:bodyPr/>
        <a:lstStyle/>
        <a:p>
          <a:endParaRPr lang="en-US"/>
        </a:p>
      </dgm:t>
    </dgm:pt>
    <dgm:pt modelId="{A839C46C-6733-43F1-899D-E56A22B0EE4F}" type="sibTrans" cxnId="{94E2E7C9-4E86-4BC6-9B39-3A3B0D37288C}">
      <dgm:prSet/>
      <dgm:spPr/>
      <dgm:t>
        <a:bodyPr/>
        <a:lstStyle/>
        <a:p>
          <a:endParaRPr lang="en-US"/>
        </a:p>
      </dgm:t>
    </dgm:pt>
    <dgm:pt modelId="{8C65C87C-E862-450D-9989-F6988579BFAA}">
      <dgm:prSet phldrT="[Text]"/>
      <dgm:spPr/>
      <dgm:t>
        <a:bodyPr/>
        <a:lstStyle/>
        <a:p>
          <a:r>
            <a:rPr lang="en-US" dirty="0" smtClean="0"/>
            <a:t>Factor of Safety (Lect. 7)</a:t>
          </a:r>
          <a:endParaRPr lang="en-US" dirty="0"/>
        </a:p>
      </dgm:t>
    </dgm:pt>
    <dgm:pt modelId="{5B4A2DC3-6E81-496B-9601-0161C06DBF15}" type="parTrans" cxnId="{C42904FC-1D66-4A2C-BD39-4BCC83F4298D}">
      <dgm:prSet/>
      <dgm:spPr/>
      <dgm:t>
        <a:bodyPr/>
        <a:lstStyle/>
        <a:p>
          <a:endParaRPr lang="en-US"/>
        </a:p>
      </dgm:t>
    </dgm:pt>
    <dgm:pt modelId="{4ABCC5A5-6E91-4441-B91B-95D1034640DA}" type="sibTrans" cxnId="{C42904FC-1D66-4A2C-BD39-4BCC83F4298D}">
      <dgm:prSet/>
      <dgm:spPr/>
      <dgm:t>
        <a:bodyPr/>
        <a:lstStyle/>
        <a:p>
          <a:endParaRPr lang="en-US"/>
        </a:p>
      </dgm:t>
    </dgm:pt>
    <dgm:pt modelId="{7391607F-EC6D-4591-9052-4B240EBC3132}">
      <dgm:prSet phldrT="[Text]"/>
      <dgm:spPr/>
      <dgm:t>
        <a:bodyPr/>
        <a:lstStyle/>
        <a:p>
          <a:r>
            <a:rPr lang="en-US" dirty="0" smtClean="0"/>
            <a:t>Tension Testing (Lect. 17-18)</a:t>
          </a:r>
          <a:endParaRPr lang="en-US" dirty="0"/>
        </a:p>
      </dgm:t>
    </dgm:pt>
    <dgm:pt modelId="{FE09B4E8-25E6-4837-A080-FE9B6D13BDBA}" type="parTrans" cxnId="{6218116E-4C48-45BC-9E19-5042A78ABCAC}">
      <dgm:prSet/>
      <dgm:spPr/>
      <dgm:t>
        <a:bodyPr/>
        <a:lstStyle/>
        <a:p>
          <a:endParaRPr lang="en-US"/>
        </a:p>
      </dgm:t>
    </dgm:pt>
    <dgm:pt modelId="{87E87352-3C3A-4AC9-B2DB-3F1326E0460B}" type="sibTrans" cxnId="{6218116E-4C48-45BC-9E19-5042A78ABCAC}">
      <dgm:prSet/>
      <dgm:spPr/>
      <dgm:t>
        <a:bodyPr/>
        <a:lstStyle/>
        <a:p>
          <a:endParaRPr lang="en-US"/>
        </a:p>
      </dgm:t>
    </dgm:pt>
    <dgm:pt modelId="{2BDBB8FD-581E-4CDC-819B-8961F051D6B6}">
      <dgm:prSet phldrT="[Text]"/>
      <dgm:spPr/>
      <dgm:t>
        <a:bodyPr/>
        <a:lstStyle/>
        <a:p>
          <a:r>
            <a:rPr lang="en-US" smtClean="0"/>
            <a:t>Equivalent </a:t>
          </a:r>
          <a:r>
            <a:rPr lang="en-US" dirty="0" smtClean="0"/>
            <a:t>Force Systems</a:t>
          </a:r>
        </a:p>
        <a:p>
          <a:r>
            <a:rPr lang="en-US" dirty="0" smtClean="0"/>
            <a:t>(Lect. 31-32)</a:t>
          </a:r>
          <a:endParaRPr lang="en-US" dirty="0"/>
        </a:p>
      </dgm:t>
    </dgm:pt>
    <dgm:pt modelId="{8DCFDA55-EFCA-4E81-9BAF-D86E80D5E5E2}" type="parTrans" cxnId="{FD27F166-B9A4-4E52-9426-D616EFCC520E}">
      <dgm:prSet/>
      <dgm:spPr/>
      <dgm:t>
        <a:bodyPr/>
        <a:lstStyle/>
        <a:p>
          <a:endParaRPr lang="en-US"/>
        </a:p>
      </dgm:t>
    </dgm:pt>
    <dgm:pt modelId="{F0CB16FA-A414-4F8F-9377-FE719F1A0C59}" type="sibTrans" cxnId="{FD27F166-B9A4-4E52-9426-D616EFCC520E}">
      <dgm:prSet/>
      <dgm:spPr/>
      <dgm:t>
        <a:bodyPr/>
        <a:lstStyle/>
        <a:p>
          <a:endParaRPr lang="en-US"/>
        </a:p>
      </dgm:t>
    </dgm:pt>
    <dgm:pt modelId="{622A5465-C4AB-4D40-A1ED-03C9D3E78E29}" type="pres">
      <dgm:prSet presAssocID="{1F8C1ED3-45FC-4109-A253-C6619F7436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F5312-09AA-4656-A637-DA940D79497E}" type="pres">
      <dgm:prSet presAssocID="{0045E450-EC39-4C83-82E9-21386B3FAB3F}" presName="centerShape" presStyleLbl="node0" presStyleIdx="0" presStyleCnt="1"/>
      <dgm:spPr/>
      <dgm:t>
        <a:bodyPr/>
        <a:lstStyle/>
        <a:p>
          <a:endParaRPr lang="en-US"/>
        </a:p>
      </dgm:t>
    </dgm:pt>
    <dgm:pt modelId="{E55F64BC-E8E6-4580-89AA-6486B60AE0CA}" type="pres">
      <dgm:prSet presAssocID="{5B4A2DC3-6E81-496B-9601-0161C06DBF15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ADDC109A-C032-454F-85E6-A912EBAB8CEA}" type="pres">
      <dgm:prSet presAssocID="{8C65C87C-E862-450D-9989-F6988579BF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D4EB3-094E-49BC-88CA-FAE3C8441EE5}" type="pres">
      <dgm:prSet presAssocID="{A2309517-B699-440A-9306-938CCE688E8A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5847DF01-5A65-49BC-912D-CB5E30033EB0}" type="pres">
      <dgm:prSet presAssocID="{D02FA0CD-22BA-4DBC-BC3A-0B8617888B7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9EEC9-0B04-461C-A657-36FAA2BDABD4}" type="pres">
      <dgm:prSet presAssocID="{FE09B4E8-25E6-4837-A080-FE9B6D13BDBA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AAD2C209-50C6-4C6D-866B-C683C65B370B}" type="pres">
      <dgm:prSet presAssocID="{7391607F-EC6D-4591-9052-4B240EBC313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B6CF-0808-451A-92B5-002FB0EEDBCE}" type="pres">
      <dgm:prSet presAssocID="{8DCFDA55-EFCA-4E81-9BAF-D86E80D5E5E2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220446E7-2895-4D1E-A0B7-908FE4A14605}" type="pres">
      <dgm:prSet presAssocID="{2BDBB8FD-581E-4CDC-819B-8961F051D6B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8207-3FB6-4342-8618-5637ECAB84D1}" type="pres">
      <dgm:prSet presAssocID="{F396B860-616E-47B9-8A35-84B30139777B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7B3DD149-CFBA-4FE3-B887-C5DBD4654F66}" type="pres">
      <dgm:prSet presAssocID="{3CCFA2D9-5232-4A00-A42E-DB9C2764708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9388-C79F-459F-AD81-0F361FE0413B}" type="pres">
      <dgm:prSet presAssocID="{04E75659-D561-46AE-A832-D0FBC0F85689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22B7E34B-C58C-4D55-916F-5BCF8DBE03AE}" type="pres">
      <dgm:prSet presAssocID="{867A112D-26A3-4887-A11F-8C77F21D797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DDE79-EBD0-473B-B0BE-8117801A37FC}" type="pres">
      <dgm:prSet presAssocID="{ACA28D71-CE5D-4033-B7B3-F48FD8DB51D5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E1E95FE0-7CEB-456E-8862-7C10C7BE3386}" type="pres">
      <dgm:prSet presAssocID="{2CC926E9-7D03-4B3A-8C95-8C831E9822A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6D37-C255-43E9-A5B0-CCC33A9BE0B0}" type="pres">
      <dgm:prSet presAssocID="{825959ED-EA44-4853-859F-017B4CAD2A77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D41785BE-8453-48C8-A69D-78411D993DCF}" type="pres">
      <dgm:prSet presAssocID="{879E2739-509D-40CB-9E1E-5E1DB33F5C1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9E7F4-2D11-4DCE-B170-C56651DE8360}" type="pres">
      <dgm:prSet presAssocID="{1CFC59BA-05F2-4E60-8183-0E320CD06A2B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DFFE9108-CF86-4424-82F2-106ED986A3B0}" type="pres">
      <dgm:prSet presAssocID="{EC2290A4-4732-4A2D-A45F-31842AC4003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710B9-8EFF-2F4C-A808-AA843832F635}" type="presOf" srcId="{FE09B4E8-25E6-4837-A080-FE9B6D13BDBA}" destId="{6CD9EEC9-0B04-461C-A657-36FAA2BDABD4}" srcOrd="0" destOrd="0" presId="urn:microsoft.com/office/officeart/2005/8/layout/radial4"/>
    <dgm:cxn modelId="{87DB8B5E-532B-2947-AAC8-F5FD40CD10AE}" type="presOf" srcId="{F396B860-616E-47B9-8A35-84B30139777B}" destId="{0D128207-3FB6-4342-8618-5637ECAB84D1}" srcOrd="0" destOrd="0" presId="urn:microsoft.com/office/officeart/2005/8/layout/radial4"/>
    <dgm:cxn modelId="{EAF44301-DEF2-3E44-8172-DF9511CD09FF}" type="presOf" srcId="{825959ED-EA44-4853-859F-017B4CAD2A77}" destId="{7E566D37-C255-43E9-A5B0-CCC33A9BE0B0}" srcOrd="0" destOrd="0" presId="urn:microsoft.com/office/officeart/2005/8/layout/radial4"/>
    <dgm:cxn modelId="{50B63CBF-E9B5-4449-9071-CEF46F0D12ED}" type="presOf" srcId="{2CC926E9-7D03-4B3A-8C95-8C831E9822AB}" destId="{E1E95FE0-7CEB-456E-8862-7C10C7BE3386}" srcOrd="0" destOrd="0" presId="urn:microsoft.com/office/officeart/2005/8/layout/radial4"/>
    <dgm:cxn modelId="{E0B40A65-EFA2-7844-AC92-175ECA4ACA14}" type="presOf" srcId="{879E2739-509D-40CB-9E1E-5E1DB33F5C18}" destId="{D41785BE-8453-48C8-A69D-78411D993DCF}" srcOrd="0" destOrd="0" presId="urn:microsoft.com/office/officeart/2005/8/layout/radial4"/>
    <dgm:cxn modelId="{A0F116CC-0DFF-984E-8FAD-91CFABE9E231}" type="presOf" srcId="{8C65C87C-E862-450D-9989-F6988579BFAA}" destId="{ADDC109A-C032-454F-85E6-A912EBAB8CEA}" srcOrd="0" destOrd="0" presId="urn:microsoft.com/office/officeart/2005/8/layout/radial4"/>
    <dgm:cxn modelId="{CE07CE36-5584-4B22-9940-4CD19D3F6E93}" srcId="{1F8C1ED3-45FC-4109-A253-C6619F74362E}" destId="{0045E450-EC39-4C83-82E9-21386B3FAB3F}" srcOrd="0" destOrd="0" parTransId="{7E23E69C-05C9-4619-8EE3-7EB497459D1E}" sibTransId="{111E07F2-8E0D-44C9-886F-028125408D36}"/>
    <dgm:cxn modelId="{774F13D9-E65B-FB46-AC58-7BD7E28F1E9A}" type="presOf" srcId="{3CCFA2D9-5232-4A00-A42E-DB9C2764708B}" destId="{7B3DD149-CFBA-4FE3-B887-C5DBD4654F66}" srcOrd="0" destOrd="0" presId="urn:microsoft.com/office/officeart/2005/8/layout/radial4"/>
    <dgm:cxn modelId="{94E2E7C9-4E86-4BC6-9B39-3A3B0D37288C}" srcId="{0045E450-EC39-4C83-82E9-21386B3FAB3F}" destId="{EC2290A4-4732-4A2D-A45F-31842AC40031}" srcOrd="8" destOrd="0" parTransId="{1CFC59BA-05F2-4E60-8183-0E320CD06A2B}" sibTransId="{A839C46C-6733-43F1-899D-E56A22B0EE4F}"/>
    <dgm:cxn modelId="{9F5F60E0-318A-A549-9268-A09E4A0E2BF3}" type="presOf" srcId="{5B4A2DC3-6E81-496B-9601-0161C06DBF15}" destId="{E55F64BC-E8E6-4580-89AA-6486B60AE0CA}" srcOrd="0" destOrd="0" presId="urn:microsoft.com/office/officeart/2005/8/layout/radial4"/>
    <dgm:cxn modelId="{7754A408-385D-4749-8CB9-1F8586F140E9}" type="presOf" srcId="{A2309517-B699-440A-9306-938CCE688E8A}" destId="{222D4EB3-094E-49BC-88CA-FAE3C8441EE5}" srcOrd="0" destOrd="0" presId="urn:microsoft.com/office/officeart/2005/8/layout/radial4"/>
    <dgm:cxn modelId="{5E3708A0-C729-9442-8220-AFDE6383FD0C}" type="presOf" srcId="{7391607F-EC6D-4591-9052-4B240EBC3132}" destId="{AAD2C209-50C6-4C6D-866B-C683C65B370B}" srcOrd="0" destOrd="0" presId="urn:microsoft.com/office/officeart/2005/8/layout/radial4"/>
    <dgm:cxn modelId="{DD477235-3070-FE4E-9029-B1A8561BA67F}" type="presOf" srcId="{2BDBB8FD-581E-4CDC-819B-8961F051D6B6}" destId="{220446E7-2895-4D1E-A0B7-908FE4A14605}" srcOrd="0" destOrd="0" presId="urn:microsoft.com/office/officeart/2005/8/layout/radial4"/>
    <dgm:cxn modelId="{908ABAE4-C841-3242-B5D5-4FBD91438BD1}" type="presOf" srcId="{1F8C1ED3-45FC-4109-A253-C6619F74362E}" destId="{622A5465-C4AB-4D40-A1ED-03C9D3E78E29}" srcOrd="0" destOrd="0" presId="urn:microsoft.com/office/officeart/2005/8/layout/radial4"/>
    <dgm:cxn modelId="{DD725AFC-A348-4BA5-8550-31B010CCF79F}" srcId="{0045E450-EC39-4C83-82E9-21386B3FAB3F}" destId="{2CC926E9-7D03-4B3A-8C95-8C831E9822AB}" srcOrd="6" destOrd="0" parTransId="{ACA28D71-CE5D-4033-B7B3-F48FD8DB51D5}" sibTransId="{1007617C-EFDA-48AC-AA99-BFB68F14C6D8}"/>
    <dgm:cxn modelId="{C6CAC8D5-D088-6045-8876-102DAAEB9A3E}" type="presOf" srcId="{D02FA0CD-22BA-4DBC-BC3A-0B8617888B7A}" destId="{5847DF01-5A65-49BC-912D-CB5E30033EB0}" srcOrd="0" destOrd="0" presId="urn:microsoft.com/office/officeart/2005/8/layout/radial4"/>
    <dgm:cxn modelId="{63962656-5261-4640-B9AA-EAFAB5121440}" srcId="{0045E450-EC39-4C83-82E9-21386B3FAB3F}" destId="{3CCFA2D9-5232-4A00-A42E-DB9C2764708B}" srcOrd="4" destOrd="0" parTransId="{F396B860-616E-47B9-8A35-84B30139777B}" sibTransId="{2BB073D6-D4CD-40BF-9C53-23DEF20502BF}"/>
    <dgm:cxn modelId="{EFDDB565-795C-4C5A-94F4-0B0621725A79}" srcId="{0045E450-EC39-4C83-82E9-21386B3FAB3F}" destId="{879E2739-509D-40CB-9E1E-5E1DB33F5C18}" srcOrd="7" destOrd="0" parTransId="{825959ED-EA44-4853-859F-017B4CAD2A77}" sibTransId="{35EA8573-CF3B-42BA-B9EC-B3122A3ADFE2}"/>
    <dgm:cxn modelId="{0FDAE877-96B5-614C-AF9C-2AEA5980156E}" type="presOf" srcId="{1CFC59BA-05F2-4E60-8183-0E320CD06A2B}" destId="{BA79E7F4-2D11-4DCE-B170-C56651DE8360}" srcOrd="0" destOrd="0" presId="urn:microsoft.com/office/officeart/2005/8/layout/radial4"/>
    <dgm:cxn modelId="{6CC25B0A-6753-BE49-8DB5-9BF97F3F3516}" type="presOf" srcId="{EC2290A4-4732-4A2D-A45F-31842AC40031}" destId="{DFFE9108-CF86-4424-82F2-106ED986A3B0}" srcOrd="0" destOrd="0" presId="urn:microsoft.com/office/officeart/2005/8/layout/radial4"/>
    <dgm:cxn modelId="{938DF867-5F8B-456A-904E-EDEE015E503C}" srcId="{0045E450-EC39-4C83-82E9-21386B3FAB3F}" destId="{D02FA0CD-22BA-4DBC-BC3A-0B8617888B7A}" srcOrd="1" destOrd="0" parTransId="{A2309517-B699-440A-9306-938CCE688E8A}" sibTransId="{10A25BA7-3F0F-46AA-96F0-27F104BDC545}"/>
    <dgm:cxn modelId="{E24376C7-BA14-FD4A-9181-749754F882AD}" type="presOf" srcId="{867A112D-26A3-4887-A11F-8C77F21D797C}" destId="{22B7E34B-C58C-4D55-916F-5BCF8DBE03AE}" srcOrd="0" destOrd="0" presId="urn:microsoft.com/office/officeart/2005/8/layout/radial4"/>
    <dgm:cxn modelId="{FD27F166-B9A4-4E52-9426-D616EFCC520E}" srcId="{0045E450-EC39-4C83-82E9-21386B3FAB3F}" destId="{2BDBB8FD-581E-4CDC-819B-8961F051D6B6}" srcOrd="3" destOrd="0" parTransId="{8DCFDA55-EFCA-4E81-9BAF-D86E80D5E5E2}" sibTransId="{F0CB16FA-A414-4F8F-9377-FE719F1A0C59}"/>
    <dgm:cxn modelId="{C42904FC-1D66-4A2C-BD39-4BCC83F4298D}" srcId="{0045E450-EC39-4C83-82E9-21386B3FAB3F}" destId="{8C65C87C-E862-450D-9989-F6988579BFAA}" srcOrd="0" destOrd="0" parTransId="{5B4A2DC3-6E81-496B-9601-0161C06DBF15}" sibTransId="{4ABCC5A5-6E91-4441-B91B-95D1034640DA}"/>
    <dgm:cxn modelId="{72116A3B-EB0C-4436-B3C5-9ED8E9153006}" srcId="{0045E450-EC39-4C83-82E9-21386B3FAB3F}" destId="{867A112D-26A3-4887-A11F-8C77F21D797C}" srcOrd="5" destOrd="0" parTransId="{04E75659-D561-46AE-A832-D0FBC0F85689}" sibTransId="{F7D7258F-CA76-47F9-83BB-983E406CA916}"/>
    <dgm:cxn modelId="{1345F3E8-462F-A840-A16F-665DA998D41C}" type="presOf" srcId="{04E75659-D561-46AE-A832-D0FBC0F85689}" destId="{10229388-C79F-459F-AD81-0F361FE0413B}" srcOrd="0" destOrd="0" presId="urn:microsoft.com/office/officeart/2005/8/layout/radial4"/>
    <dgm:cxn modelId="{F9ACA86A-8A60-104D-9D44-D689F73CCB14}" type="presOf" srcId="{8DCFDA55-EFCA-4E81-9BAF-D86E80D5E5E2}" destId="{B28CB6CF-0808-451A-92B5-002FB0EEDBCE}" srcOrd="0" destOrd="0" presId="urn:microsoft.com/office/officeart/2005/8/layout/radial4"/>
    <dgm:cxn modelId="{6218116E-4C48-45BC-9E19-5042A78ABCAC}" srcId="{0045E450-EC39-4C83-82E9-21386B3FAB3F}" destId="{7391607F-EC6D-4591-9052-4B240EBC3132}" srcOrd="2" destOrd="0" parTransId="{FE09B4E8-25E6-4837-A080-FE9B6D13BDBA}" sibTransId="{87E87352-3C3A-4AC9-B2DB-3F1326E0460B}"/>
    <dgm:cxn modelId="{82CDB991-B098-DD4A-86FC-212FE3BE56A7}" type="presOf" srcId="{0045E450-EC39-4C83-82E9-21386B3FAB3F}" destId="{EB1F5312-09AA-4656-A637-DA940D79497E}" srcOrd="0" destOrd="0" presId="urn:microsoft.com/office/officeart/2005/8/layout/radial4"/>
    <dgm:cxn modelId="{420ABD0D-A64C-6A4D-B6F6-FBB91DBDAE39}" type="presOf" srcId="{ACA28D71-CE5D-4033-B7B3-F48FD8DB51D5}" destId="{94CDDE79-EBD0-473B-B0BE-8117801A37FC}" srcOrd="0" destOrd="0" presId="urn:microsoft.com/office/officeart/2005/8/layout/radial4"/>
    <dgm:cxn modelId="{65B49BDD-239C-5043-8B1A-543123554358}" type="presParOf" srcId="{622A5465-C4AB-4D40-A1ED-03C9D3E78E29}" destId="{EB1F5312-09AA-4656-A637-DA940D79497E}" srcOrd="0" destOrd="0" presId="urn:microsoft.com/office/officeart/2005/8/layout/radial4"/>
    <dgm:cxn modelId="{B9505EE8-A3D3-1D4A-87D7-F9CE19E4D070}" type="presParOf" srcId="{622A5465-C4AB-4D40-A1ED-03C9D3E78E29}" destId="{E55F64BC-E8E6-4580-89AA-6486B60AE0CA}" srcOrd="1" destOrd="0" presId="urn:microsoft.com/office/officeart/2005/8/layout/radial4"/>
    <dgm:cxn modelId="{5D083FEC-26F2-B54E-A1D4-16F6D6185D9E}" type="presParOf" srcId="{622A5465-C4AB-4D40-A1ED-03C9D3E78E29}" destId="{ADDC109A-C032-454F-85E6-A912EBAB8CEA}" srcOrd="2" destOrd="0" presId="urn:microsoft.com/office/officeart/2005/8/layout/radial4"/>
    <dgm:cxn modelId="{7EFAB480-66DA-8846-993B-1A925A178830}" type="presParOf" srcId="{622A5465-C4AB-4D40-A1ED-03C9D3E78E29}" destId="{222D4EB3-094E-49BC-88CA-FAE3C8441EE5}" srcOrd="3" destOrd="0" presId="urn:microsoft.com/office/officeart/2005/8/layout/radial4"/>
    <dgm:cxn modelId="{990AFEE1-453E-A541-B7F9-5E124676C125}" type="presParOf" srcId="{622A5465-C4AB-4D40-A1ED-03C9D3E78E29}" destId="{5847DF01-5A65-49BC-912D-CB5E30033EB0}" srcOrd="4" destOrd="0" presId="urn:microsoft.com/office/officeart/2005/8/layout/radial4"/>
    <dgm:cxn modelId="{BD33D0F3-E42B-384E-A6CD-59EB84914D9B}" type="presParOf" srcId="{622A5465-C4AB-4D40-A1ED-03C9D3E78E29}" destId="{6CD9EEC9-0B04-461C-A657-36FAA2BDABD4}" srcOrd="5" destOrd="0" presId="urn:microsoft.com/office/officeart/2005/8/layout/radial4"/>
    <dgm:cxn modelId="{E190571C-228B-3D4F-8FA0-CFE431030EF1}" type="presParOf" srcId="{622A5465-C4AB-4D40-A1ED-03C9D3E78E29}" destId="{AAD2C209-50C6-4C6D-866B-C683C65B370B}" srcOrd="6" destOrd="0" presId="urn:microsoft.com/office/officeart/2005/8/layout/radial4"/>
    <dgm:cxn modelId="{FB4B3E20-F455-D246-8CEC-883094BCCAC9}" type="presParOf" srcId="{622A5465-C4AB-4D40-A1ED-03C9D3E78E29}" destId="{B28CB6CF-0808-451A-92B5-002FB0EEDBCE}" srcOrd="7" destOrd="0" presId="urn:microsoft.com/office/officeart/2005/8/layout/radial4"/>
    <dgm:cxn modelId="{57C96759-D74C-0D49-B704-874D9D98FE9D}" type="presParOf" srcId="{622A5465-C4AB-4D40-A1ED-03C9D3E78E29}" destId="{220446E7-2895-4D1E-A0B7-908FE4A14605}" srcOrd="8" destOrd="0" presId="urn:microsoft.com/office/officeart/2005/8/layout/radial4"/>
    <dgm:cxn modelId="{0EB7C79E-3A88-A948-B601-307288D6C1A5}" type="presParOf" srcId="{622A5465-C4AB-4D40-A1ED-03C9D3E78E29}" destId="{0D128207-3FB6-4342-8618-5637ECAB84D1}" srcOrd="9" destOrd="0" presId="urn:microsoft.com/office/officeart/2005/8/layout/radial4"/>
    <dgm:cxn modelId="{B341FA75-15DB-254A-9ECF-D3288FA89ECB}" type="presParOf" srcId="{622A5465-C4AB-4D40-A1ED-03C9D3E78E29}" destId="{7B3DD149-CFBA-4FE3-B887-C5DBD4654F66}" srcOrd="10" destOrd="0" presId="urn:microsoft.com/office/officeart/2005/8/layout/radial4"/>
    <dgm:cxn modelId="{DFB6C93B-0EC0-704E-ABF5-227C7AF9A53A}" type="presParOf" srcId="{622A5465-C4AB-4D40-A1ED-03C9D3E78E29}" destId="{10229388-C79F-459F-AD81-0F361FE0413B}" srcOrd="11" destOrd="0" presId="urn:microsoft.com/office/officeart/2005/8/layout/radial4"/>
    <dgm:cxn modelId="{1E38133B-CC62-4549-B52A-1A36A631687D}" type="presParOf" srcId="{622A5465-C4AB-4D40-A1ED-03C9D3E78E29}" destId="{22B7E34B-C58C-4D55-916F-5BCF8DBE03AE}" srcOrd="12" destOrd="0" presId="urn:microsoft.com/office/officeart/2005/8/layout/radial4"/>
    <dgm:cxn modelId="{1DE3EAEE-3A6C-7542-A5DE-3B5139C3CB41}" type="presParOf" srcId="{622A5465-C4AB-4D40-A1ED-03C9D3E78E29}" destId="{94CDDE79-EBD0-473B-B0BE-8117801A37FC}" srcOrd="13" destOrd="0" presId="urn:microsoft.com/office/officeart/2005/8/layout/radial4"/>
    <dgm:cxn modelId="{C9815B96-C187-D146-A4BA-8694DA211EA2}" type="presParOf" srcId="{622A5465-C4AB-4D40-A1ED-03C9D3E78E29}" destId="{E1E95FE0-7CEB-456E-8862-7C10C7BE3386}" srcOrd="14" destOrd="0" presId="urn:microsoft.com/office/officeart/2005/8/layout/radial4"/>
    <dgm:cxn modelId="{EFE2BDC5-D75E-504D-BBCC-52D1FEB518FD}" type="presParOf" srcId="{622A5465-C4AB-4D40-A1ED-03C9D3E78E29}" destId="{7E566D37-C255-43E9-A5B0-CCC33A9BE0B0}" srcOrd="15" destOrd="0" presId="urn:microsoft.com/office/officeart/2005/8/layout/radial4"/>
    <dgm:cxn modelId="{FB4FB061-0799-FB4B-92CE-67D7DA190AD0}" type="presParOf" srcId="{622A5465-C4AB-4D40-A1ED-03C9D3E78E29}" destId="{D41785BE-8453-48C8-A69D-78411D993DCF}" srcOrd="16" destOrd="0" presId="urn:microsoft.com/office/officeart/2005/8/layout/radial4"/>
    <dgm:cxn modelId="{B5956702-0F88-FB4F-B8CC-C25DD5540139}" type="presParOf" srcId="{622A5465-C4AB-4D40-A1ED-03C9D3E78E29}" destId="{BA79E7F4-2D11-4DCE-B170-C56651DE8360}" srcOrd="17" destOrd="0" presId="urn:microsoft.com/office/officeart/2005/8/layout/radial4"/>
    <dgm:cxn modelId="{D414D632-233F-B349-A904-4D2E4F5DD2DB}" type="presParOf" srcId="{622A5465-C4AB-4D40-A1ED-03C9D3E78E29}" destId="{DFFE9108-CF86-4424-82F2-106ED986A3B0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5312-09AA-4656-A637-DA940D79497E}">
      <dsp:nvSpPr>
        <dsp:cNvPr id="0" name=""/>
        <dsp:cNvSpPr/>
      </dsp:nvSpPr>
      <dsp:spPr>
        <a:xfrm>
          <a:off x="1018627" y="1557803"/>
          <a:ext cx="705945" cy="7059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Overarching Problem</a:t>
          </a:r>
          <a:endParaRPr lang="en-US" sz="700" kern="1200" dirty="0"/>
        </a:p>
      </dsp:txBody>
      <dsp:txXfrm>
        <a:off x="1122010" y="1661186"/>
        <a:ext cx="499179" cy="499179"/>
      </dsp:txXfrm>
    </dsp:sp>
    <dsp:sp modelId="{222D4EB3-094E-49BC-88CA-FAE3C8441EE5}">
      <dsp:nvSpPr>
        <dsp:cNvPr id="0" name=""/>
        <dsp:cNvSpPr/>
      </dsp:nvSpPr>
      <dsp:spPr>
        <a:xfrm rot="10800000">
          <a:off x="335534" y="1810179"/>
          <a:ext cx="645523" cy="2011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7DF01-5A65-49BC-912D-CB5E30033EB0}">
      <dsp:nvSpPr>
        <dsp:cNvPr id="0" name=""/>
        <dsp:cNvSpPr/>
      </dsp:nvSpPr>
      <dsp:spPr>
        <a:xfrm>
          <a:off x="210" y="1642517"/>
          <a:ext cx="670648" cy="536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Mechanics Concept</a:t>
          </a:r>
          <a:endParaRPr lang="en-US" sz="1000" kern="1200" dirty="0"/>
        </a:p>
      </dsp:txBody>
      <dsp:txXfrm>
        <a:off x="15924" y="1658231"/>
        <a:ext cx="639220" cy="505090"/>
      </dsp:txXfrm>
    </dsp:sp>
    <dsp:sp modelId="{0D128207-3FB6-4342-8618-5637ECAB84D1}">
      <dsp:nvSpPr>
        <dsp:cNvPr id="0" name=""/>
        <dsp:cNvSpPr/>
      </dsp:nvSpPr>
      <dsp:spPr>
        <a:xfrm rot="13500000">
          <a:off x="544456" y="1305796"/>
          <a:ext cx="645523" cy="2011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3DD149-CFBA-4FE3-B887-C5DBD4654F66}">
      <dsp:nvSpPr>
        <dsp:cNvPr id="0" name=""/>
        <dsp:cNvSpPr/>
      </dsp:nvSpPr>
      <dsp:spPr>
        <a:xfrm>
          <a:off x="303666" y="909907"/>
          <a:ext cx="670648" cy="536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Mechanics Concept</a:t>
          </a:r>
          <a:endParaRPr lang="en-US" sz="1000" kern="1200" dirty="0"/>
        </a:p>
      </dsp:txBody>
      <dsp:txXfrm>
        <a:off x="319380" y="925621"/>
        <a:ext cx="639220" cy="505090"/>
      </dsp:txXfrm>
    </dsp:sp>
    <dsp:sp modelId="{10229388-C79F-459F-AD81-0F361FE0413B}">
      <dsp:nvSpPr>
        <dsp:cNvPr id="0" name=""/>
        <dsp:cNvSpPr/>
      </dsp:nvSpPr>
      <dsp:spPr>
        <a:xfrm rot="16200000">
          <a:off x="1048838" y="1096874"/>
          <a:ext cx="645523" cy="2011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7E34B-C58C-4D55-916F-5BCF8DBE03AE}">
      <dsp:nvSpPr>
        <dsp:cNvPr id="0" name=""/>
        <dsp:cNvSpPr/>
      </dsp:nvSpPr>
      <dsp:spPr>
        <a:xfrm>
          <a:off x="1036275" y="606451"/>
          <a:ext cx="670648" cy="536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Mechanics Concept</a:t>
          </a:r>
          <a:endParaRPr lang="en-US" sz="1000" kern="1200" dirty="0"/>
        </a:p>
      </dsp:txBody>
      <dsp:txXfrm>
        <a:off x="1051989" y="622165"/>
        <a:ext cx="639220" cy="505090"/>
      </dsp:txXfrm>
    </dsp:sp>
    <dsp:sp modelId="{94CDDE79-EBD0-473B-B0BE-8117801A37FC}">
      <dsp:nvSpPr>
        <dsp:cNvPr id="0" name=""/>
        <dsp:cNvSpPr/>
      </dsp:nvSpPr>
      <dsp:spPr>
        <a:xfrm rot="18900000">
          <a:off x="1553220" y="1305796"/>
          <a:ext cx="645523" cy="2011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95FE0-7CEB-456E-8862-7C10C7BE3386}">
      <dsp:nvSpPr>
        <dsp:cNvPr id="0" name=""/>
        <dsp:cNvSpPr/>
      </dsp:nvSpPr>
      <dsp:spPr>
        <a:xfrm>
          <a:off x="1768885" y="909907"/>
          <a:ext cx="670648" cy="536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Mechanics Concept</a:t>
          </a:r>
          <a:endParaRPr lang="en-US" sz="1000" kern="1200" dirty="0"/>
        </a:p>
      </dsp:txBody>
      <dsp:txXfrm>
        <a:off x="1784599" y="925621"/>
        <a:ext cx="639220" cy="505090"/>
      </dsp:txXfrm>
    </dsp:sp>
    <dsp:sp modelId="{7E566D37-C255-43E9-A5B0-CCC33A9BE0B0}">
      <dsp:nvSpPr>
        <dsp:cNvPr id="0" name=""/>
        <dsp:cNvSpPr/>
      </dsp:nvSpPr>
      <dsp:spPr>
        <a:xfrm>
          <a:off x="1762142" y="1810179"/>
          <a:ext cx="645523" cy="2011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1785BE-8453-48C8-A69D-78411D993DCF}">
      <dsp:nvSpPr>
        <dsp:cNvPr id="0" name=""/>
        <dsp:cNvSpPr/>
      </dsp:nvSpPr>
      <dsp:spPr>
        <a:xfrm>
          <a:off x="2072341" y="1642517"/>
          <a:ext cx="670648" cy="536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Mechanics Concept</a:t>
          </a:r>
          <a:endParaRPr lang="en-US" sz="1000" kern="1200" dirty="0"/>
        </a:p>
      </dsp:txBody>
      <dsp:txXfrm>
        <a:off x="2088055" y="1658231"/>
        <a:ext cx="639220" cy="505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5312-09AA-4656-A637-DA940D79497E}">
      <dsp:nvSpPr>
        <dsp:cNvPr id="0" name=""/>
        <dsp:cNvSpPr/>
      </dsp:nvSpPr>
      <dsp:spPr>
        <a:xfrm>
          <a:off x="1268729" y="1956614"/>
          <a:ext cx="845821" cy="7347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Civil Engineering Infrastructure Project</a:t>
          </a:r>
          <a:endParaRPr lang="en-US" sz="600" kern="1200" dirty="0"/>
        </a:p>
      </dsp:txBody>
      <dsp:txXfrm>
        <a:off x="1392597" y="2064210"/>
        <a:ext cx="598085" cy="519521"/>
      </dsp:txXfrm>
    </dsp:sp>
    <dsp:sp modelId="{222D4EB3-094E-49BC-88CA-FAE3C8441EE5}">
      <dsp:nvSpPr>
        <dsp:cNvPr id="0" name=""/>
        <dsp:cNvSpPr/>
      </dsp:nvSpPr>
      <dsp:spPr>
        <a:xfrm rot="10800000">
          <a:off x="294414" y="2204478"/>
          <a:ext cx="920727" cy="23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7DF01-5A65-49BC-912D-CB5E30033EB0}">
      <dsp:nvSpPr>
        <dsp:cNvPr id="0" name=""/>
        <dsp:cNvSpPr/>
      </dsp:nvSpPr>
      <dsp:spPr>
        <a:xfrm>
          <a:off x="921" y="2089177"/>
          <a:ext cx="586985" cy="469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Structures</a:t>
          </a:r>
          <a:endParaRPr lang="en-US" sz="600" kern="1200" dirty="0"/>
        </a:p>
      </dsp:txBody>
      <dsp:txXfrm>
        <a:off x="14675" y="2102931"/>
        <a:ext cx="559477" cy="442080"/>
      </dsp:txXfrm>
    </dsp:sp>
    <dsp:sp modelId="{0E829BB9-C20B-422C-A23B-5E7C04DBB19C}">
      <dsp:nvSpPr>
        <dsp:cNvPr id="0" name=""/>
        <dsp:cNvSpPr/>
      </dsp:nvSpPr>
      <dsp:spPr>
        <a:xfrm rot="12600000">
          <a:off x="418903" y="1739877"/>
          <a:ext cx="936050" cy="23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32930-4549-4DC0-A35F-86EAC4B5D80A}">
      <dsp:nvSpPr>
        <dsp:cNvPr id="0" name=""/>
        <dsp:cNvSpPr/>
      </dsp:nvSpPr>
      <dsp:spPr>
        <a:xfrm>
          <a:off x="188114" y="1390564"/>
          <a:ext cx="586985" cy="469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Materials</a:t>
          </a:r>
          <a:endParaRPr lang="en-US" sz="600" kern="1200" dirty="0"/>
        </a:p>
      </dsp:txBody>
      <dsp:txXfrm>
        <a:off x="201868" y="1404318"/>
        <a:ext cx="559477" cy="442080"/>
      </dsp:txXfrm>
    </dsp:sp>
    <dsp:sp modelId="{0D128207-3FB6-4342-8618-5637ECAB84D1}">
      <dsp:nvSpPr>
        <dsp:cNvPr id="0" name=""/>
        <dsp:cNvSpPr/>
      </dsp:nvSpPr>
      <dsp:spPr>
        <a:xfrm rot="14400000">
          <a:off x="752512" y="1411028"/>
          <a:ext cx="962057" cy="23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3DD149-CFBA-4FE3-B887-C5DBD4654F66}">
      <dsp:nvSpPr>
        <dsp:cNvPr id="0" name=""/>
        <dsp:cNvSpPr/>
      </dsp:nvSpPr>
      <dsp:spPr>
        <a:xfrm>
          <a:off x="699534" y="879144"/>
          <a:ext cx="586985" cy="469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Geotechnical</a:t>
          </a:r>
          <a:endParaRPr lang="en-US" sz="600" kern="1200" dirty="0"/>
        </a:p>
      </dsp:txBody>
      <dsp:txXfrm>
        <a:off x="713288" y="892898"/>
        <a:ext cx="559477" cy="442080"/>
      </dsp:txXfrm>
    </dsp:sp>
    <dsp:sp modelId="{10229388-C79F-459F-AD81-0F361FE0413B}">
      <dsp:nvSpPr>
        <dsp:cNvPr id="0" name=""/>
        <dsp:cNvSpPr/>
      </dsp:nvSpPr>
      <dsp:spPr>
        <a:xfrm rot="16200000">
          <a:off x="1205027" y="1293865"/>
          <a:ext cx="973225" cy="23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7E34B-C58C-4D55-916F-5BCF8DBE03AE}">
      <dsp:nvSpPr>
        <dsp:cNvPr id="0" name=""/>
        <dsp:cNvSpPr/>
      </dsp:nvSpPr>
      <dsp:spPr>
        <a:xfrm>
          <a:off x="1398147" y="691951"/>
          <a:ext cx="586985" cy="469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Construction</a:t>
          </a:r>
          <a:endParaRPr lang="en-US" sz="600" kern="1200" dirty="0"/>
        </a:p>
      </dsp:txBody>
      <dsp:txXfrm>
        <a:off x="1411901" y="705705"/>
        <a:ext cx="559477" cy="442080"/>
      </dsp:txXfrm>
    </dsp:sp>
    <dsp:sp modelId="{68DCAD36-7192-46D0-B035-CD64D9280B38}">
      <dsp:nvSpPr>
        <dsp:cNvPr id="0" name=""/>
        <dsp:cNvSpPr/>
      </dsp:nvSpPr>
      <dsp:spPr>
        <a:xfrm rot="18000000">
          <a:off x="1668709" y="1411028"/>
          <a:ext cx="962057" cy="23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13FA38-DCB5-4467-A969-FC550C2C0BA4}">
      <dsp:nvSpPr>
        <dsp:cNvPr id="0" name=""/>
        <dsp:cNvSpPr/>
      </dsp:nvSpPr>
      <dsp:spPr>
        <a:xfrm>
          <a:off x="2096759" y="879144"/>
          <a:ext cx="586985" cy="469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Transportation</a:t>
          </a:r>
          <a:endParaRPr lang="en-US" sz="600" kern="1200" dirty="0"/>
        </a:p>
      </dsp:txBody>
      <dsp:txXfrm>
        <a:off x="2110513" y="892898"/>
        <a:ext cx="559477" cy="442080"/>
      </dsp:txXfrm>
    </dsp:sp>
    <dsp:sp modelId="{94CDDE79-EBD0-473B-B0BE-8117801A37FC}">
      <dsp:nvSpPr>
        <dsp:cNvPr id="0" name=""/>
        <dsp:cNvSpPr/>
      </dsp:nvSpPr>
      <dsp:spPr>
        <a:xfrm rot="19800000">
          <a:off x="2028325" y="1739877"/>
          <a:ext cx="936050" cy="23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95FE0-7CEB-456E-8862-7C10C7BE3386}">
      <dsp:nvSpPr>
        <dsp:cNvPr id="0" name=""/>
        <dsp:cNvSpPr/>
      </dsp:nvSpPr>
      <dsp:spPr>
        <a:xfrm>
          <a:off x="2608179" y="1390564"/>
          <a:ext cx="586985" cy="469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Water Resources</a:t>
          </a:r>
          <a:endParaRPr lang="en-US" sz="600" kern="1200" dirty="0"/>
        </a:p>
      </dsp:txBody>
      <dsp:txXfrm>
        <a:off x="2621933" y="1404318"/>
        <a:ext cx="559477" cy="442080"/>
      </dsp:txXfrm>
    </dsp:sp>
    <dsp:sp modelId="{7E566D37-C255-43E9-A5B0-CCC33A9BE0B0}">
      <dsp:nvSpPr>
        <dsp:cNvPr id="0" name=""/>
        <dsp:cNvSpPr/>
      </dsp:nvSpPr>
      <dsp:spPr>
        <a:xfrm>
          <a:off x="2168138" y="2204478"/>
          <a:ext cx="920727" cy="23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1785BE-8453-48C8-A69D-78411D993DCF}">
      <dsp:nvSpPr>
        <dsp:cNvPr id="0" name=""/>
        <dsp:cNvSpPr/>
      </dsp:nvSpPr>
      <dsp:spPr>
        <a:xfrm>
          <a:off x="2795372" y="2089177"/>
          <a:ext cx="586985" cy="469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Environmental</a:t>
          </a:r>
          <a:endParaRPr lang="en-US" sz="600" kern="1200" dirty="0"/>
        </a:p>
      </dsp:txBody>
      <dsp:txXfrm>
        <a:off x="2809126" y="2102931"/>
        <a:ext cx="559477" cy="44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5312-09AA-4656-A637-DA940D79497E}">
      <dsp:nvSpPr>
        <dsp:cNvPr id="0" name=""/>
        <dsp:cNvSpPr/>
      </dsp:nvSpPr>
      <dsp:spPr>
        <a:xfrm>
          <a:off x="3033821" y="2027637"/>
          <a:ext cx="1399956" cy="1399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Civil Engineering Infrastructure Project</a:t>
          </a:r>
          <a:endParaRPr lang="en-US" sz="1300" kern="1200" dirty="0"/>
        </a:p>
      </dsp:txBody>
      <dsp:txXfrm>
        <a:off x="3238840" y="2232656"/>
        <a:ext cx="989918" cy="989918"/>
      </dsp:txXfrm>
    </dsp:sp>
    <dsp:sp modelId="{E55F64BC-E8E6-4580-89AA-6486B60AE0CA}">
      <dsp:nvSpPr>
        <dsp:cNvPr id="0" name=""/>
        <dsp:cNvSpPr/>
      </dsp:nvSpPr>
      <dsp:spPr>
        <a:xfrm rot="10800000">
          <a:off x="1399578" y="2528121"/>
          <a:ext cx="1544359" cy="39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DC109A-C032-454F-85E6-A912EBAB8CEA}">
      <dsp:nvSpPr>
        <dsp:cNvPr id="0" name=""/>
        <dsp:cNvSpPr/>
      </dsp:nvSpPr>
      <dsp:spPr>
        <a:xfrm>
          <a:off x="909594" y="2335627"/>
          <a:ext cx="979969" cy="78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Structures</a:t>
          </a:r>
          <a:endParaRPr lang="en-US" sz="1100" kern="1200" dirty="0"/>
        </a:p>
      </dsp:txBody>
      <dsp:txXfrm>
        <a:off x="932556" y="2358589"/>
        <a:ext cx="934045" cy="738051"/>
      </dsp:txXfrm>
    </dsp:sp>
    <dsp:sp modelId="{222D4EB3-094E-49BC-88CA-FAE3C8441EE5}">
      <dsp:nvSpPr>
        <dsp:cNvPr id="0" name=""/>
        <dsp:cNvSpPr/>
      </dsp:nvSpPr>
      <dsp:spPr>
        <a:xfrm rot="12600000">
          <a:off x="1608852" y="1747100"/>
          <a:ext cx="1544359" cy="39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7DF01-5A65-49BC-912D-CB5E30033EB0}">
      <dsp:nvSpPr>
        <dsp:cNvPr id="0" name=""/>
        <dsp:cNvSpPr/>
      </dsp:nvSpPr>
      <dsp:spPr>
        <a:xfrm>
          <a:off x="1222320" y="1168517"/>
          <a:ext cx="979969" cy="78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Materials</a:t>
          </a:r>
          <a:endParaRPr lang="en-US" sz="1100" kern="1200" dirty="0"/>
        </a:p>
      </dsp:txBody>
      <dsp:txXfrm>
        <a:off x="1245282" y="1191479"/>
        <a:ext cx="934045" cy="738051"/>
      </dsp:txXfrm>
    </dsp:sp>
    <dsp:sp modelId="{6CD9EEC9-0B04-461C-A657-36FAA2BDABD4}">
      <dsp:nvSpPr>
        <dsp:cNvPr id="0" name=""/>
        <dsp:cNvSpPr/>
      </dsp:nvSpPr>
      <dsp:spPr>
        <a:xfrm rot="14400000">
          <a:off x="2180599" y="1175354"/>
          <a:ext cx="1544359" cy="39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D2C209-50C6-4C6D-866B-C683C65B370B}">
      <dsp:nvSpPr>
        <dsp:cNvPr id="0" name=""/>
        <dsp:cNvSpPr/>
      </dsp:nvSpPr>
      <dsp:spPr>
        <a:xfrm>
          <a:off x="2076704" y="314132"/>
          <a:ext cx="979969" cy="78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Geotechnical</a:t>
          </a:r>
          <a:endParaRPr lang="en-US" sz="1100" kern="1200" dirty="0"/>
        </a:p>
      </dsp:txBody>
      <dsp:txXfrm>
        <a:off x="2099666" y="337094"/>
        <a:ext cx="934045" cy="738051"/>
      </dsp:txXfrm>
    </dsp:sp>
    <dsp:sp modelId="{0D128207-3FB6-4342-8618-5637ECAB84D1}">
      <dsp:nvSpPr>
        <dsp:cNvPr id="0" name=""/>
        <dsp:cNvSpPr/>
      </dsp:nvSpPr>
      <dsp:spPr>
        <a:xfrm rot="16200000">
          <a:off x="2961620" y="966080"/>
          <a:ext cx="1544359" cy="39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3DD149-CFBA-4FE3-B887-C5DBD4654F66}">
      <dsp:nvSpPr>
        <dsp:cNvPr id="0" name=""/>
        <dsp:cNvSpPr/>
      </dsp:nvSpPr>
      <dsp:spPr>
        <a:xfrm>
          <a:off x="3243815" y="1406"/>
          <a:ext cx="979969" cy="78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Construction</a:t>
          </a:r>
          <a:endParaRPr lang="en-US" sz="1100" kern="1200" dirty="0"/>
        </a:p>
      </dsp:txBody>
      <dsp:txXfrm>
        <a:off x="3266777" y="24368"/>
        <a:ext cx="934045" cy="738051"/>
      </dsp:txXfrm>
    </dsp:sp>
    <dsp:sp modelId="{10229388-C79F-459F-AD81-0F361FE0413B}">
      <dsp:nvSpPr>
        <dsp:cNvPr id="0" name=""/>
        <dsp:cNvSpPr/>
      </dsp:nvSpPr>
      <dsp:spPr>
        <a:xfrm rot="18000000">
          <a:off x="3742640" y="1175354"/>
          <a:ext cx="1544359" cy="39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7E34B-C58C-4D55-916F-5BCF8DBE03AE}">
      <dsp:nvSpPr>
        <dsp:cNvPr id="0" name=""/>
        <dsp:cNvSpPr/>
      </dsp:nvSpPr>
      <dsp:spPr>
        <a:xfrm>
          <a:off x="4410925" y="314132"/>
          <a:ext cx="979969" cy="78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Transportation</a:t>
          </a:r>
          <a:endParaRPr lang="en-US" sz="1100" kern="1200" dirty="0"/>
        </a:p>
      </dsp:txBody>
      <dsp:txXfrm>
        <a:off x="4433887" y="337094"/>
        <a:ext cx="934045" cy="738051"/>
      </dsp:txXfrm>
    </dsp:sp>
    <dsp:sp modelId="{94CDDE79-EBD0-473B-B0BE-8117801A37FC}">
      <dsp:nvSpPr>
        <dsp:cNvPr id="0" name=""/>
        <dsp:cNvSpPr/>
      </dsp:nvSpPr>
      <dsp:spPr>
        <a:xfrm rot="19800000">
          <a:off x="4314387" y="1747100"/>
          <a:ext cx="1544359" cy="39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95FE0-7CEB-456E-8862-7C10C7BE3386}">
      <dsp:nvSpPr>
        <dsp:cNvPr id="0" name=""/>
        <dsp:cNvSpPr/>
      </dsp:nvSpPr>
      <dsp:spPr>
        <a:xfrm>
          <a:off x="5265310" y="1168517"/>
          <a:ext cx="979969" cy="78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Water Resources</a:t>
          </a:r>
          <a:endParaRPr lang="en-US" sz="1100" kern="1200" dirty="0"/>
        </a:p>
      </dsp:txBody>
      <dsp:txXfrm>
        <a:off x="5288272" y="1191479"/>
        <a:ext cx="934045" cy="738051"/>
      </dsp:txXfrm>
    </dsp:sp>
    <dsp:sp modelId="{7E566D37-C255-43E9-A5B0-CCC33A9BE0B0}">
      <dsp:nvSpPr>
        <dsp:cNvPr id="0" name=""/>
        <dsp:cNvSpPr/>
      </dsp:nvSpPr>
      <dsp:spPr>
        <a:xfrm>
          <a:off x="4523661" y="2528121"/>
          <a:ext cx="1544359" cy="3989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1785BE-8453-48C8-A69D-78411D993DCF}">
      <dsp:nvSpPr>
        <dsp:cNvPr id="0" name=""/>
        <dsp:cNvSpPr/>
      </dsp:nvSpPr>
      <dsp:spPr>
        <a:xfrm>
          <a:off x="5578036" y="2335627"/>
          <a:ext cx="979969" cy="78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Environmental</a:t>
          </a:r>
          <a:endParaRPr lang="en-US" sz="1100" kern="1200" dirty="0"/>
        </a:p>
      </dsp:txBody>
      <dsp:txXfrm>
        <a:off x="5600998" y="2358589"/>
        <a:ext cx="934045" cy="738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5312-09AA-4656-A637-DA940D79497E}">
      <dsp:nvSpPr>
        <dsp:cNvPr id="0" name=""/>
        <dsp:cNvSpPr/>
      </dsp:nvSpPr>
      <dsp:spPr>
        <a:xfrm>
          <a:off x="3464637" y="2431946"/>
          <a:ext cx="1147924" cy="114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Design of Steel Truss Bridge</a:t>
          </a:r>
          <a:endParaRPr lang="en-US" sz="1400" kern="1200" dirty="0"/>
        </a:p>
      </dsp:txBody>
      <dsp:txXfrm>
        <a:off x="3632747" y="2600056"/>
        <a:ext cx="811704" cy="811704"/>
      </dsp:txXfrm>
    </dsp:sp>
    <dsp:sp modelId="{E55F64BC-E8E6-4580-89AA-6486B60AE0CA}">
      <dsp:nvSpPr>
        <dsp:cNvPr id="0" name=""/>
        <dsp:cNvSpPr/>
      </dsp:nvSpPr>
      <dsp:spPr>
        <a:xfrm rot="10800000">
          <a:off x="1355638" y="284232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DC109A-C032-454F-85E6-A912EBAB8CEA}">
      <dsp:nvSpPr>
        <dsp:cNvPr id="0" name=""/>
        <dsp:cNvSpPr/>
      </dsp:nvSpPr>
      <dsp:spPr>
        <a:xfrm>
          <a:off x="953865" y="268448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Particle Equilibrium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6-7)</a:t>
          </a:r>
          <a:endParaRPr lang="en-US" sz="900" kern="1200" dirty="0"/>
        </a:p>
      </dsp:txBody>
      <dsp:txXfrm>
        <a:off x="972693" y="2703317"/>
        <a:ext cx="765891" cy="605181"/>
      </dsp:txXfrm>
    </dsp:sp>
    <dsp:sp modelId="{222D4EB3-094E-49BC-88CA-FAE3C8441EE5}">
      <dsp:nvSpPr>
        <dsp:cNvPr id="0" name=""/>
        <dsp:cNvSpPr/>
      </dsp:nvSpPr>
      <dsp:spPr>
        <a:xfrm rot="12150000">
          <a:off x="1484012" y="219694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7DF01-5A65-49BC-912D-CB5E30033EB0}">
      <dsp:nvSpPr>
        <dsp:cNvPr id="0" name=""/>
        <dsp:cNvSpPr/>
      </dsp:nvSpPr>
      <dsp:spPr>
        <a:xfrm>
          <a:off x="1158093" y="1657765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Factor of Safety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7)</a:t>
          </a:r>
          <a:endParaRPr lang="en-US" sz="900" kern="1200" dirty="0"/>
        </a:p>
      </dsp:txBody>
      <dsp:txXfrm>
        <a:off x="1176921" y="1676593"/>
        <a:ext cx="765891" cy="605181"/>
      </dsp:txXfrm>
    </dsp:sp>
    <dsp:sp modelId="{6CD9EEC9-0B04-461C-A657-36FAA2BDABD4}">
      <dsp:nvSpPr>
        <dsp:cNvPr id="0" name=""/>
        <dsp:cNvSpPr/>
      </dsp:nvSpPr>
      <dsp:spPr>
        <a:xfrm rot="13500000">
          <a:off x="1849591" y="1649822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D2C209-50C6-4C6D-866B-C683C65B370B}">
      <dsp:nvSpPr>
        <dsp:cNvPr id="0" name=""/>
        <dsp:cNvSpPr/>
      </dsp:nvSpPr>
      <dsp:spPr>
        <a:xfrm>
          <a:off x="1739686" y="78734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Rigid Body Equilibrium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8-10)</a:t>
          </a:r>
          <a:endParaRPr lang="en-US" sz="900" kern="1200" dirty="0"/>
        </a:p>
      </dsp:txBody>
      <dsp:txXfrm>
        <a:off x="1758514" y="806177"/>
        <a:ext cx="765891" cy="605181"/>
      </dsp:txXfrm>
    </dsp:sp>
    <dsp:sp modelId="{0D128207-3FB6-4342-8618-5637ECAB84D1}">
      <dsp:nvSpPr>
        <dsp:cNvPr id="0" name=""/>
        <dsp:cNvSpPr/>
      </dsp:nvSpPr>
      <dsp:spPr>
        <a:xfrm rot="14850000">
          <a:off x="2396717" y="1284244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3DD149-CFBA-4FE3-B887-C5DBD4654F66}">
      <dsp:nvSpPr>
        <dsp:cNvPr id="0" name=""/>
        <dsp:cNvSpPr/>
      </dsp:nvSpPr>
      <dsp:spPr>
        <a:xfrm>
          <a:off x="2610101" y="205756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Truss Analysis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11-12, 14)</a:t>
          </a:r>
          <a:endParaRPr lang="en-US" sz="900" kern="1200" dirty="0"/>
        </a:p>
      </dsp:txBody>
      <dsp:txXfrm>
        <a:off x="2628929" y="224584"/>
        <a:ext cx="765891" cy="605181"/>
      </dsp:txXfrm>
    </dsp:sp>
    <dsp:sp modelId="{10229388-C79F-459F-AD81-0F361FE0413B}">
      <dsp:nvSpPr>
        <dsp:cNvPr id="0" name=""/>
        <dsp:cNvSpPr/>
      </dsp:nvSpPr>
      <dsp:spPr>
        <a:xfrm rot="16200000">
          <a:off x="3042098" y="1155870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7E34B-C58C-4D55-916F-5BCF8DBE03AE}">
      <dsp:nvSpPr>
        <dsp:cNvPr id="0" name=""/>
        <dsp:cNvSpPr/>
      </dsp:nvSpPr>
      <dsp:spPr>
        <a:xfrm>
          <a:off x="3636826" y="1528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Normal &amp; Shear Stress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13)</a:t>
          </a:r>
          <a:endParaRPr lang="en-US" sz="900" kern="1200" dirty="0"/>
        </a:p>
      </dsp:txBody>
      <dsp:txXfrm>
        <a:off x="3655654" y="20356"/>
        <a:ext cx="765891" cy="605181"/>
      </dsp:txXfrm>
    </dsp:sp>
    <dsp:sp modelId="{94CDDE79-EBD0-473B-B0BE-8117801A37FC}">
      <dsp:nvSpPr>
        <dsp:cNvPr id="0" name=""/>
        <dsp:cNvSpPr/>
      </dsp:nvSpPr>
      <dsp:spPr>
        <a:xfrm rot="17550000">
          <a:off x="3687478" y="1284244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95FE0-7CEB-456E-8862-7C10C7BE3386}">
      <dsp:nvSpPr>
        <dsp:cNvPr id="0" name=""/>
        <dsp:cNvSpPr/>
      </dsp:nvSpPr>
      <dsp:spPr>
        <a:xfrm>
          <a:off x="4663551" y="205756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Simple Connections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(Lect. 15)</a:t>
          </a:r>
          <a:endParaRPr lang="en-US" sz="900" kern="1200" dirty="0"/>
        </a:p>
      </dsp:txBody>
      <dsp:txXfrm>
        <a:off x="4682379" y="224584"/>
        <a:ext cx="765891" cy="605181"/>
      </dsp:txXfrm>
    </dsp:sp>
    <dsp:sp modelId="{7E566D37-C255-43E9-A5B0-CCC33A9BE0B0}">
      <dsp:nvSpPr>
        <dsp:cNvPr id="0" name=""/>
        <dsp:cNvSpPr/>
      </dsp:nvSpPr>
      <dsp:spPr>
        <a:xfrm rot="18900000">
          <a:off x="4234604" y="1649822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1785BE-8453-48C8-A69D-78411D993DCF}">
      <dsp:nvSpPr>
        <dsp:cNvPr id="0" name=""/>
        <dsp:cNvSpPr/>
      </dsp:nvSpPr>
      <dsp:spPr>
        <a:xfrm>
          <a:off x="5533966" y="78734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Stress-Strain Relationships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16-19)</a:t>
          </a:r>
          <a:endParaRPr lang="en-US" sz="900" kern="1200" dirty="0"/>
        </a:p>
      </dsp:txBody>
      <dsp:txXfrm>
        <a:off x="5552794" y="806177"/>
        <a:ext cx="765891" cy="605181"/>
      </dsp:txXfrm>
    </dsp:sp>
    <dsp:sp modelId="{BA79E7F4-2D11-4DCE-B170-C56651DE8360}">
      <dsp:nvSpPr>
        <dsp:cNvPr id="0" name=""/>
        <dsp:cNvSpPr/>
      </dsp:nvSpPr>
      <dsp:spPr>
        <a:xfrm rot="20250000">
          <a:off x="4600183" y="219694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E9108-CF86-4424-82F2-106ED986A3B0}">
      <dsp:nvSpPr>
        <dsp:cNvPr id="0" name=""/>
        <dsp:cNvSpPr/>
      </dsp:nvSpPr>
      <dsp:spPr>
        <a:xfrm>
          <a:off x="6115559" y="1657765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Axial Deformations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20,22-24)</a:t>
          </a:r>
        </a:p>
      </dsp:txBody>
      <dsp:txXfrm>
        <a:off x="6134387" y="1676593"/>
        <a:ext cx="765891" cy="605181"/>
      </dsp:txXfrm>
    </dsp:sp>
    <dsp:sp modelId="{154198FD-5CDD-4C99-B65F-8B9505FB053B}">
      <dsp:nvSpPr>
        <dsp:cNvPr id="0" name=""/>
        <dsp:cNvSpPr/>
      </dsp:nvSpPr>
      <dsp:spPr>
        <a:xfrm>
          <a:off x="4728557" y="284232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C5EA27-8F61-4ABE-B3F0-CCF1C9DD4F6C}">
      <dsp:nvSpPr>
        <dsp:cNvPr id="0" name=""/>
        <dsp:cNvSpPr/>
      </dsp:nvSpPr>
      <dsp:spPr>
        <a:xfrm>
          <a:off x="6319787" y="268448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Material Properties of Steel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18, 21)</a:t>
          </a:r>
        </a:p>
      </dsp:txBody>
      <dsp:txXfrm>
        <a:off x="6338615" y="2703317"/>
        <a:ext cx="765891" cy="605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5312-09AA-4656-A637-DA940D79497E}">
      <dsp:nvSpPr>
        <dsp:cNvPr id="0" name=""/>
        <dsp:cNvSpPr/>
      </dsp:nvSpPr>
      <dsp:spPr>
        <a:xfrm>
          <a:off x="3307037" y="2116744"/>
          <a:ext cx="1463124" cy="1463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 of Gravity Dam</a:t>
          </a:r>
          <a:endParaRPr lang="en-US" sz="2000" kern="1200" dirty="0"/>
        </a:p>
      </dsp:txBody>
      <dsp:txXfrm>
        <a:off x="3521307" y="2331014"/>
        <a:ext cx="1034584" cy="1034584"/>
      </dsp:txXfrm>
    </dsp:sp>
    <dsp:sp modelId="{E55F64BC-E8E6-4580-89AA-6486B60AE0CA}">
      <dsp:nvSpPr>
        <dsp:cNvPr id="0" name=""/>
        <dsp:cNvSpPr/>
      </dsp:nvSpPr>
      <dsp:spPr>
        <a:xfrm rot="10800000">
          <a:off x="1601497" y="2639812"/>
          <a:ext cx="1611734" cy="41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DC109A-C032-454F-85E6-A912EBAB8CEA}">
      <dsp:nvSpPr>
        <dsp:cNvPr id="0" name=""/>
        <dsp:cNvSpPr/>
      </dsp:nvSpPr>
      <dsp:spPr>
        <a:xfrm>
          <a:off x="1089404" y="2438632"/>
          <a:ext cx="1024187" cy="8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Moment of a Force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4-5)</a:t>
          </a:r>
          <a:endParaRPr lang="en-US" sz="900" kern="1200" dirty="0"/>
        </a:p>
      </dsp:txBody>
      <dsp:txXfrm>
        <a:off x="1113402" y="2462630"/>
        <a:ext cx="976191" cy="771353"/>
      </dsp:txXfrm>
    </dsp:sp>
    <dsp:sp modelId="{222D4EB3-094E-49BC-88CA-FAE3C8441EE5}">
      <dsp:nvSpPr>
        <dsp:cNvPr id="0" name=""/>
        <dsp:cNvSpPr/>
      </dsp:nvSpPr>
      <dsp:spPr>
        <a:xfrm rot="12600000">
          <a:off x="1820041" y="1824194"/>
          <a:ext cx="1611734" cy="41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7DF01-5A65-49BC-912D-CB5E30033EB0}">
      <dsp:nvSpPr>
        <dsp:cNvPr id="0" name=""/>
        <dsp:cNvSpPr/>
      </dsp:nvSpPr>
      <dsp:spPr>
        <a:xfrm>
          <a:off x="1415913" y="1220081"/>
          <a:ext cx="1024187" cy="8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Factor of Safety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7)</a:t>
          </a:r>
          <a:endParaRPr lang="en-US" sz="900" kern="1200" dirty="0"/>
        </a:p>
      </dsp:txBody>
      <dsp:txXfrm>
        <a:off x="1439911" y="1244079"/>
        <a:ext cx="976191" cy="771353"/>
      </dsp:txXfrm>
    </dsp:sp>
    <dsp:sp modelId="{6CD9EEC9-0B04-461C-A657-36FAA2BDABD4}">
      <dsp:nvSpPr>
        <dsp:cNvPr id="0" name=""/>
        <dsp:cNvSpPr/>
      </dsp:nvSpPr>
      <dsp:spPr>
        <a:xfrm rot="14400000">
          <a:off x="2417115" y="1227121"/>
          <a:ext cx="1611734" cy="41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D2C209-50C6-4C6D-866B-C683C65B370B}">
      <dsp:nvSpPr>
        <dsp:cNvPr id="0" name=""/>
        <dsp:cNvSpPr/>
      </dsp:nvSpPr>
      <dsp:spPr>
        <a:xfrm>
          <a:off x="2307955" y="328040"/>
          <a:ext cx="1024187" cy="8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Rigid Body Equilibrium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8-10)</a:t>
          </a:r>
          <a:endParaRPr lang="en-US" sz="900" kern="1200" dirty="0"/>
        </a:p>
      </dsp:txBody>
      <dsp:txXfrm>
        <a:off x="2331953" y="352038"/>
        <a:ext cx="976191" cy="771353"/>
      </dsp:txXfrm>
    </dsp:sp>
    <dsp:sp modelId="{0D128207-3FB6-4342-8618-5637ECAB84D1}">
      <dsp:nvSpPr>
        <dsp:cNvPr id="0" name=""/>
        <dsp:cNvSpPr/>
      </dsp:nvSpPr>
      <dsp:spPr>
        <a:xfrm rot="16200000">
          <a:off x="3232732" y="1008577"/>
          <a:ext cx="1611734" cy="41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3DD149-CFBA-4FE3-B887-C5DBD4654F66}">
      <dsp:nvSpPr>
        <dsp:cNvPr id="0" name=""/>
        <dsp:cNvSpPr/>
      </dsp:nvSpPr>
      <dsp:spPr>
        <a:xfrm>
          <a:off x="3526506" y="1530"/>
          <a:ext cx="1024187" cy="8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Dry Friction/ Impending Motion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28 – 30)</a:t>
          </a:r>
          <a:endParaRPr lang="en-US" sz="900" kern="1200" dirty="0"/>
        </a:p>
      </dsp:txBody>
      <dsp:txXfrm>
        <a:off x="3550504" y="25528"/>
        <a:ext cx="976191" cy="771353"/>
      </dsp:txXfrm>
    </dsp:sp>
    <dsp:sp modelId="{94CDDE79-EBD0-473B-B0BE-8117801A37FC}">
      <dsp:nvSpPr>
        <dsp:cNvPr id="0" name=""/>
        <dsp:cNvSpPr/>
      </dsp:nvSpPr>
      <dsp:spPr>
        <a:xfrm rot="18000000">
          <a:off x="4048349" y="1227121"/>
          <a:ext cx="1611734" cy="41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95FE0-7CEB-456E-8862-7C10C7BE3386}">
      <dsp:nvSpPr>
        <dsp:cNvPr id="0" name=""/>
        <dsp:cNvSpPr/>
      </dsp:nvSpPr>
      <dsp:spPr>
        <a:xfrm>
          <a:off x="4745057" y="328040"/>
          <a:ext cx="1024187" cy="8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Simple Distributed Force Patterns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(Lect. 33)</a:t>
          </a:r>
          <a:endParaRPr lang="en-US" sz="900" kern="1200" dirty="0"/>
        </a:p>
      </dsp:txBody>
      <dsp:txXfrm>
        <a:off x="4769055" y="352038"/>
        <a:ext cx="976191" cy="771353"/>
      </dsp:txXfrm>
    </dsp:sp>
    <dsp:sp modelId="{BA79E7F4-2D11-4DCE-B170-C56651DE8360}">
      <dsp:nvSpPr>
        <dsp:cNvPr id="0" name=""/>
        <dsp:cNvSpPr/>
      </dsp:nvSpPr>
      <dsp:spPr>
        <a:xfrm rot="19800000">
          <a:off x="4645423" y="1824194"/>
          <a:ext cx="1611734" cy="41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E9108-CF86-4424-82F2-106ED986A3B0}">
      <dsp:nvSpPr>
        <dsp:cNvPr id="0" name=""/>
        <dsp:cNvSpPr/>
      </dsp:nvSpPr>
      <dsp:spPr>
        <a:xfrm>
          <a:off x="5637098" y="1220081"/>
          <a:ext cx="1024187" cy="8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Generalized Distributed Loading/Fluid Pressure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36)</a:t>
          </a:r>
        </a:p>
      </dsp:txBody>
      <dsp:txXfrm>
        <a:off x="5661096" y="1244079"/>
        <a:ext cx="976191" cy="771353"/>
      </dsp:txXfrm>
    </dsp:sp>
    <dsp:sp modelId="{154198FD-5CDD-4C99-B65F-8B9505FB053B}">
      <dsp:nvSpPr>
        <dsp:cNvPr id="0" name=""/>
        <dsp:cNvSpPr/>
      </dsp:nvSpPr>
      <dsp:spPr>
        <a:xfrm>
          <a:off x="4863967" y="2639812"/>
          <a:ext cx="1611734" cy="4169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C5EA27-8F61-4ABE-B3F0-CCF1C9DD4F6C}">
      <dsp:nvSpPr>
        <dsp:cNvPr id="0" name=""/>
        <dsp:cNvSpPr/>
      </dsp:nvSpPr>
      <dsp:spPr>
        <a:xfrm>
          <a:off x="5963608" y="2438632"/>
          <a:ext cx="1024187" cy="8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Centroid of Composite Areas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(Lect. 37, 38)</a:t>
          </a:r>
        </a:p>
      </dsp:txBody>
      <dsp:txXfrm>
        <a:off x="5987606" y="2462630"/>
        <a:ext cx="976191" cy="7713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5312-09AA-4656-A637-DA940D79497E}">
      <dsp:nvSpPr>
        <dsp:cNvPr id="0" name=""/>
        <dsp:cNvSpPr/>
      </dsp:nvSpPr>
      <dsp:spPr>
        <a:xfrm>
          <a:off x="3464637" y="2431946"/>
          <a:ext cx="1147924" cy="114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of a Water Tower</a:t>
          </a:r>
          <a:endParaRPr lang="en-US" sz="1600" kern="1200" dirty="0"/>
        </a:p>
      </dsp:txBody>
      <dsp:txXfrm>
        <a:off x="3632747" y="2600056"/>
        <a:ext cx="811704" cy="811704"/>
      </dsp:txXfrm>
    </dsp:sp>
    <dsp:sp modelId="{E55F64BC-E8E6-4580-89AA-6486B60AE0CA}">
      <dsp:nvSpPr>
        <dsp:cNvPr id="0" name=""/>
        <dsp:cNvSpPr/>
      </dsp:nvSpPr>
      <dsp:spPr>
        <a:xfrm rot="10800000">
          <a:off x="1355638" y="284232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DC109A-C032-454F-85E6-A912EBAB8CEA}">
      <dsp:nvSpPr>
        <dsp:cNvPr id="0" name=""/>
        <dsp:cNvSpPr/>
      </dsp:nvSpPr>
      <dsp:spPr>
        <a:xfrm>
          <a:off x="953865" y="268448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Factor of Safety (Lect. 7)</a:t>
          </a:r>
          <a:endParaRPr lang="en-US" sz="800" kern="1200" dirty="0"/>
        </a:p>
      </dsp:txBody>
      <dsp:txXfrm>
        <a:off x="972693" y="2703317"/>
        <a:ext cx="765891" cy="605181"/>
      </dsp:txXfrm>
    </dsp:sp>
    <dsp:sp modelId="{222D4EB3-094E-49BC-88CA-FAE3C8441EE5}">
      <dsp:nvSpPr>
        <dsp:cNvPr id="0" name=""/>
        <dsp:cNvSpPr/>
      </dsp:nvSpPr>
      <dsp:spPr>
        <a:xfrm rot="12150000">
          <a:off x="1484012" y="219694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7DF01-5A65-49BC-912D-CB5E30033EB0}">
      <dsp:nvSpPr>
        <dsp:cNvPr id="0" name=""/>
        <dsp:cNvSpPr/>
      </dsp:nvSpPr>
      <dsp:spPr>
        <a:xfrm>
          <a:off x="1158093" y="1657765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Rigid Body Equilibrium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(Lect. 8-10)</a:t>
          </a:r>
          <a:endParaRPr lang="en-US" sz="800" kern="1200" dirty="0"/>
        </a:p>
      </dsp:txBody>
      <dsp:txXfrm>
        <a:off x="1176921" y="1676593"/>
        <a:ext cx="765891" cy="605181"/>
      </dsp:txXfrm>
    </dsp:sp>
    <dsp:sp modelId="{6CD9EEC9-0B04-461C-A657-36FAA2BDABD4}">
      <dsp:nvSpPr>
        <dsp:cNvPr id="0" name=""/>
        <dsp:cNvSpPr/>
      </dsp:nvSpPr>
      <dsp:spPr>
        <a:xfrm rot="13500000">
          <a:off x="1849591" y="1649822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D2C209-50C6-4C6D-866B-C683C65B370B}">
      <dsp:nvSpPr>
        <dsp:cNvPr id="0" name=""/>
        <dsp:cNvSpPr/>
      </dsp:nvSpPr>
      <dsp:spPr>
        <a:xfrm>
          <a:off x="1739686" y="78734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Tension Testing (Lect. 17-18)</a:t>
          </a:r>
          <a:endParaRPr lang="en-US" sz="800" kern="1200" dirty="0"/>
        </a:p>
      </dsp:txBody>
      <dsp:txXfrm>
        <a:off x="1758514" y="806177"/>
        <a:ext cx="765891" cy="605181"/>
      </dsp:txXfrm>
    </dsp:sp>
    <dsp:sp modelId="{B28CB6CF-0808-451A-92B5-002FB0EEDBCE}">
      <dsp:nvSpPr>
        <dsp:cNvPr id="0" name=""/>
        <dsp:cNvSpPr/>
      </dsp:nvSpPr>
      <dsp:spPr>
        <a:xfrm rot="14850000">
          <a:off x="2396717" y="1284244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0446E7-2895-4D1E-A0B7-908FE4A14605}">
      <dsp:nvSpPr>
        <dsp:cNvPr id="0" name=""/>
        <dsp:cNvSpPr/>
      </dsp:nvSpPr>
      <dsp:spPr>
        <a:xfrm>
          <a:off x="2610101" y="205756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Equivalent </a:t>
          </a:r>
          <a:r>
            <a:rPr lang="en-US" sz="800" kern="1200" dirty="0" smtClean="0"/>
            <a:t>Force Systems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(Lect. 31-32)</a:t>
          </a:r>
          <a:endParaRPr lang="en-US" sz="800" kern="1200" dirty="0"/>
        </a:p>
      </dsp:txBody>
      <dsp:txXfrm>
        <a:off x="2628929" y="224584"/>
        <a:ext cx="765891" cy="605181"/>
      </dsp:txXfrm>
    </dsp:sp>
    <dsp:sp modelId="{0D128207-3FB6-4342-8618-5637ECAB84D1}">
      <dsp:nvSpPr>
        <dsp:cNvPr id="0" name=""/>
        <dsp:cNvSpPr/>
      </dsp:nvSpPr>
      <dsp:spPr>
        <a:xfrm rot="16200000">
          <a:off x="3042098" y="1155870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3DD149-CFBA-4FE3-B887-C5DBD4654F66}">
      <dsp:nvSpPr>
        <dsp:cNvPr id="0" name=""/>
        <dsp:cNvSpPr/>
      </dsp:nvSpPr>
      <dsp:spPr>
        <a:xfrm>
          <a:off x="3636826" y="1528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Centroids</a:t>
          </a: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(Lect. 34-38)</a:t>
          </a:r>
          <a:endParaRPr lang="en-US" sz="800" kern="1200" dirty="0"/>
        </a:p>
      </dsp:txBody>
      <dsp:txXfrm>
        <a:off x="3655654" y="20356"/>
        <a:ext cx="765891" cy="605181"/>
      </dsp:txXfrm>
    </dsp:sp>
    <dsp:sp modelId="{10229388-C79F-459F-AD81-0F361FE0413B}">
      <dsp:nvSpPr>
        <dsp:cNvPr id="0" name=""/>
        <dsp:cNvSpPr/>
      </dsp:nvSpPr>
      <dsp:spPr>
        <a:xfrm rot="17550000">
          <a:off x="3687478" y="1284244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B7E34B-C58C-4D55-916F-5BCF8DBE03AE}">
      <dsp:nvSpPr>
        <dsp:cNvPr id="0" name=""/>
        <dsp:cNvSpPr/>
      </dsp:nvSpPr>
      <dsp:spPr>
        <a:xfrm>
          <a:off x="4663551" y="205756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Generalized Distributed Load, Fluid Pressure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(Lect. 36)</a:t>
          </a:r>
          <a:endParaRPr lang="en-US" sz="800" kern="1200" dirty="0"/>
        </a:p>
      </dsp:txBody>
      <dsp:txXfrm>
        <a:off x="4682379" y="224584"/>
        <a:ext cx="765891" cy="605181"/>
      </dsp:txXfrm>
    </dsp:sp>
    <dsp:sp modelId="{94CDDE79-EBD0-473B-B0BE-8117801A37FC}">
      <dsp:nvSpPr>
        <dsp:cNvPr id="0" name=""/>
        <dsp:cNvSpPr/>
      </dsp:nvSpPr>
      <dsp:spPr>
        <a:xfrm rot="18900000">
          <a:off x="4234604" y="1649822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E95FE0-7CEB-456E-8862-7C10C7BE3386}">
      <dsp:nvSpPr>
        <dsp:cNvPr id="0" name=""/>
        <dsp:cNvSpPr/>
      </dsp:nvSpPr>
      <dsp:spPr>
        <a:xfrm>
          <a:off x="5533966" y="78734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Moments of Inertia , Parallel Axis Theorem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(Lect. 39,41-43)</a:t>
          </a:r>
          <a:endParaRPr lang="en-US" sz="800" kern="1200" dirty="0"/>
        </a:p>
      </dsp:txBody>
      <dsp:txXfrm>
        <a:off x="5552794" y="806177"/>
        <a:ext cx="765891" cy="605181"/>
      </dsp:txXfrm>
    </dsp:sp>
    <dsp:sp modelId="{7E566D37-C255-43E9-A5B0-CCC33A9BE0B0}">
      <dsp:nvSpPr>
        <dsp:cNvPr id="0" name=""/>
        <dsp:cNvSpPr/>
      </dsp:nvSpPr>
      <dsp:spPr>
        <a:xfrm rot="20250000">
          <a:off x="4600183" y="219694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1785BE-8453-48C8-A69D-78411D993DCF}">
      <dsp:nvSpPr>
        <dsp:cNvPr id="0" name=""/>
        <dsp:cNvSpPr/>
      </dsp:nvSpPr>
      <dsp:spPr>
        <a:xfrm>
          <a:off x="6115559" y="1657765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Buckling of Columns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(Lect. 44-45)</a:t>
          </a:r>
          <a:endParaRPr lang="en-US" sz="800" kern="1200" dirty="0"/>
        </a:p>
      </dsp:txBody>
      <dsp:txXfrm>
        <a:off x="6134387" y="1676593"/>
        <a:ext cx="765891" cy="605181"/>
      </dsp:txXfrm>
    </dsp:sp>
    <dsp:sp modelId="{BA79E7F4-2D11-4DCE-B170-C56651DE8360}">
      <dsp:nvSpPr>
        <dsp:cNvPr id="0" name=""/>
        <dsp:cNvSpPr/>
      </dsp:nvSpPr>
      <dsp:spPr>
        <a:xfrm>
          <a:off x="4728557" y="2842329"/>
          <a:ext cx="1993003" cy="32715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E9108-CF86-4424-82F2-106ED986A3B0}">
      <dsp:nvSpPr>
        <dsp:cNvPr id="0" name=""/>
        <dsp:cNvSpPr/>
      </dsp:nvSpPr>
      <dsp:spPr>
        <a:xfrm>
          <a:off x="6319787" y="2684489"/>
          <a:ext cx="803547" cy="642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Slenderness Ratio and End Effects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(Lect. 46)</a:t>
          </a:r>
        </a:p>
      </dsp:txBody>
      <dsp:txXfrm>
        <a:off x="6338615" y="2703317"/>
        <a:ext cx="765891" cy="605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200"/>
            </a:lvl1pPr>
          </a:lstStyle>
          <a:p>
            <a:fld id="{0432957B-F21C-48B6-B635-BE8B905DB646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200"/>
            </a:lvl1pPr>
          </a:lstStyle>
          <a:p>
            <a:fld id="{E88CE3B8-A1BC-4323-95C5-1B1F36F47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CF16D5-2632-491D-872C-F2F280783E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D9BC38-FE18-4BF7-9C3B-A76DC1DA94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8C9A57-4829-4761-917F-A984613D05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E4139C-B304-45D2-B7C9-6FB5BCAC0C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399142-CA52-4A2B-AF28-DE72F64C1F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9" tIns="48310" rIns="96619" bIns="48310" anchor="b"/>
          <a:lstStyle/>
          <a:p>
            <a:pPr algn="r" defTabSz="947599"/>
            <a:fld id="{27CA1720-7307-45D3-A14B-4119D8C5611D}" type="slidenum">
              <a:rPr lang="en-US" sz="1200">
                <a:latin typeface="Calibri" pitchFamily="34" charset="0"/>
              </a:rPr>
              <a:pPr algn="r" defTabSz="947599"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21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9" tIns="48310" rIns="96619" bIns="48310" anchor="b"/>
          <a:lstStyle/>
          <a:p>
            <a:pPr algn="r" defTabSz="947599"/>
            <a:fld id="{4B3AFE5E-B296-4B4F-B8A4-2D59501C3B38}" type="slidenum">
              <a:rPr lang="en-US" sz="1200">
                <a:latin typeface="Calibri" pitchFamily="34" charset="0"/>
              </a:rPr>
              <a:pPr algn="r" defTabSz="947599"/>
              <a:t>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21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5" tIns="48303" rIns="96605" bIns="48303" anchor="b"/>
          <a:lstStyle/>
          <a:p>
            <a:pPr algn="r" defTabSz="946011"/>
            <a:fld id="{5DF2D86D-1889-40E4-AEC6-6D3DC82ACDDE}" type="slidenum">
              <a:rPr lang="en-US" sz="1200">
                <a:latin typeface="Calibri" pitchFamily="34" charset="0"/>
              </a:rPr>
              <a:pPr algn="r" defTabSz="946011"/>
              <a:t>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 txBox="1">
            <a:spLocks noGrp="1" noChangeArrowheads="1"/>
          </p:cNvSpPr>
          <p:nvPr/>
        </p:nvSpPr>
        <p:spPr bwMode="auto">
          <a:xfrm>
            <a:off x="4143375" y="9118601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5" tIns="48303" rIns="96605" bIns="48303" anchor="b"/>
          <a:lstStyle/>
          <a:p>
            <a:pPr algn="r" defTabSz="946011"/>
            <a:fld id="{CDE1CF26-33DA-4C1E-91AA-B1A4040C5843}" type="slidenum">
              <a:rPr lang="en-US" sz="1200">
                <a:latin typeface="Calibri" pitchFamily="34" charset="0"/>
              </a:rPr>
              <a:pPr algn="r" defTabSz="946011"/>
              <a:t>10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211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algn="ctr">
              <a:defRPr sz="4800"/>
            </a:lvl1pPr>
          </a:lstStyle>
          <a:p>
            <a:r>
              <a:rPr lang="en-US" dirty="0" smtClean="0"/>
              <a:t>Lecture 00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1676400"/>
            <a:ext cx="3048000" cy="373380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Lecture Title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4842710" cy="3200400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1143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52400"/>
            <a:ext cx="8839200" cy="1143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THIS EI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CEE 2104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B52FEA8A-4AE6-4BEA-9553-862F4A354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3733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733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733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52400" y="64008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CEE 2104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162800" y="64008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7-</a:t>
            </a:r>
            <a:fld id="{948BCF92-DC64-46F6-AF30-E6A8C3C8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20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09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 userDrawn="1"/>
        </p:nvSpPr>
        <p:spPr>
          <a:xfrm>
            <a:off x="4114800" y="152400"/>
            <a:ext cx="4876800" cy="1143000"/>
          </a:xfrm>
          <a:prstGeom prst="rect">
            <a:avLst/>
          </a:prstGeom>
          <a:gradFill flip="none" rotWithShape="1">
            <a:gsLst>
              <a:gs pos="0">
                <a:srgbClr val="7BC5F7">
                  <a:tint val="66000"/>
                  <a:satMod val="160000"/>
                </a:srgbClr>
              </a:gs>
              <a:gs pos="50000">
                <a:srgbClr val="7BC5F7">
                  <a:tint val="44500"/>
                  <a:satMod val="160000"/>
                </a:srgbClr>
              </a:gs>
              <a:gs pos="100000">
                <a:srgbClr val="7BC5F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87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9177" y="160090"/>
            <a:ext cx="3954011" cy="113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bbw.files.wordpress.com/2009/04/villanova-logo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3346" y="829811"/>
            <a:ext cx="445533" cy="41148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52400" y="152400"/>
            <a:ext cx="8839200" cy="1143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52400"/>
            <a:ext cx="8839200" cy="1143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6200" y="6400800"/>
            <a:ext cx="899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CEE 2105									     3-</a:t>
            </a:r>
            <a:fld id="{1906D617-A45F-4945-B380-357C516C3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62" r:id="rId3"/>
    <p:sldLayoutId id="2147483665" r:id="rId4"/>
    <p:sldLayoutId id="2147483656" r:id="rId5"/>
    <p:sldLayoutId id="2147483664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 to Overarching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0"/>
            <a:ext cx="5638800" cy="12954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963" y="1447800"/>
            <a:ext cx="8383587" cy="4800600"/>
          </a:xfrm>
        </p:spPr>
        <p:txBody>
          <a:bodyPr/>
          <a:lstStyle/>
          <a:p>
            <a:pPr marL="231775" indent="-231775"/>
            <a:r>
              <a:rPr lang="en-US" sz="2400" dirty="0" smtClean="0"/>
              <a:t>Several fundamental </a:t>
            </a:r>
            <a:r>
              <a:rPr lang="en-US" sz="2400" u="sng" dirty="0" smtClean="0">
                <a:solidFill>
                  <a:srgbClr val="0070C0"/>
                </a:solidFill>
              </a:rPr>
              <a:t>mechanics concepts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that we cover in this class will relate to the design of </a:t>
            </a:r>
            <a:r>
              <a:rPr lang="en-US" sz="2400" dirty="0"/>
              <a:t>a</a:t>
            </a:r>
            <a:r>
              <a:rPr lang="en-US" sz="2400" dirty="0" smtClean="0"/>
              <a:t> water tower.</a:t>
            </a:r>
          </a:p>
        </p:txBody>
      </p:sp>
      <p:sp>
        <p:nvSpPr>
          <p:cNvPr id="128003" name="Title 2"/>
          <p:cNvSpPr txBox="1">
            <a:spLocks/>
          </p:cNvSpPr>
          <p:nvPr/>
        </p:nvSpPr>
        <p:spPr bwMode="auto">
          <a:xfrm>
            <a:off x="4114800" y="1524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Overarching Problem #3</a:t>
            </a:r>
          </a:p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Water Tower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-533400" y="2667000"/>
          <a:ext cx="8077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8005" name="Picture 4"/>
          <p:cNvPicPr>
            <a:picLocks noChangeAspect="1" noChangeArrowheads="1"/>
          </p:cNvPicPr>
          <p:nvPr/>
        </p:nvPicPr>
        <p:blipFill>
          <a:blip r:embed="rId8"/>
          <a:srcRect l="9773" t="10606" r="7898" b="16667"/>
          <a:stretch>
            <a:fillRect/>
          </a:stretch>
        </p:blipFill>
        <p:spPr bwMode="auto">
          <a:xfrm>
            <a:off x="6629400" y="2514600"/>
            <a:ext cx="2286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723900" y="5032375"/>
            <a:ext cx="60325" cy="214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004888" y="4057650"/>
            <a:ext cx="122237" cy="1841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200000" flipV="1">
            <a:off x="2903538" y="2774950"/>
            <a:ext cx="166687" cy="1381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 flipV="1">
            <a:off x="6281738" y="5051425"/>
            <a:ext cx="60325" cy="214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 flipV="1">
            <a:off x="5892800" y="4062413"/>
            <a:ext cx="122238" cy="1841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rot="-1200000">
            <a:off x="3938588" y="2776538"/>
            <a:ext cx="166687" cy="1381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-600000">
            <a:off x="5041900" y="3238500"/>
            <a:ext cx="166688" cy="1381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rot="600000" flipV="1">
            <a:off x="1820863" y="3236913"/>
            <a:ext cx="166687" cy="1381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CATME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 of teams</a:t>
            </a:r>
          </a:p>
          <a:p>
            <a:endParaRPr lang="en-US" dirty="0"/>
          </a:p>
          <a:p>
            <a:r>
              <a:rPr lang="en-US" dirty="0" smtClean="0"/>
              <a:t>Sit with your team and introduce yourselves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Towers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Why do we need them?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How do they work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Deliverable (due in 30 min.):</a:t>
            </a:r>
          </a:p>
          <a:p>
            <a:pPr lvl="1"/>
            <a:r>
              <a:rPr lang="en-US" sz="2400" dirty="0" smtClean="0"/>
              <a:t>A single slide PowerPoint </a:t>
            </a:r>
            <a:br>
              <a:rPr lang="en-US" sz="2400" dirty="0" smtClean="0"/>
            </a:br>
            <a:r>
              <a:rPr lang="en-US" sz="2400" dirty="0" smtClean="0"/>
              <a:t>presentation that your team</a:t>
            </a:r>
            <a:br>
              <a:rPr lang="en-US" sz="2400" dirty="0" smtClean="0"/>
            </a:br>
            <a:r>
              <a:rPr lang="en-US" sz="2400" dirty="0" smtClean="0"/>
              <a:t>will deliver in no more than</a:t>
            </a:r>
            <a:br>
              <a:rPr lang="en-US" sz="2400" dirty="0" smtClean="0"/>
            </a:br>
            <a:r>
              <a:rPr lang="en-US" sz="2400" dirty="0" smtClean="0"/>
              <a:t>two minutes answering the</a:t>
            </a:r>
            <a:br>
              <a:rPr lang="en-US" sz="2400" dirty="0" smtClean="0"/>
            </a:br>
            <a:r>
              <a:rPr lang="en-US" sz="2400" dirty="0" smtClean="0"/>
              <a:t>above questions</a:t>
            </a:r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4" name="Picture 6" descr="http://www.texasescapes.com/TOWNS/VenusTexas/VenusTexasWaterTower0106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276600" cy="50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4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KEEN: The Kern Entrepreneurial Engineering Network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76120"/>
              </p:ext>
            </p:extLst>
          </p:nvPr>
        </p:nvGraphicFramePr>
        <p:xfrm>
          <a:off x="313456" y="1524000"/>
          <a:ext cx="624840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6248400" imgH="1371600" progId="Word.Document.12">
                  <p:embed/>
                </p:oleObj>
              </mc:Choice>
              <mc:Fallback>
                <p:oleObj name="Document" r:id="rId3" imgW="6248400" imgH="137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456" y="1524000"/>
                        <a:ext cx="6248401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83424"/>
              </p:ext>
            </p:extLst>
          </p:nvPr>
        </p:nvGraphicFramePr>
        <p:xfrm>
          <a:off x="304801" y="3200400"/>
          <a:ext cx="614726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5" imgW="6261100" imgH="1397000" progId="Word.Document.12">
                  <p:embed/>
                </p:oleObj>
              </mc:Choice>
              <mc:Fallback>
                <p:oleObj name="Document" r:id="rId5" imgW="6261100" imgH="139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1" y="3200400"/>
                        <a:ext cx="6147261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84243"/>
              </p:ext>
            </p:extLst>
          </p:nvPr>
        </p:nvGraphicFramePr>
        <p:xfrm>
          <a:off x="304800" y="4800600"/>
          <a:ext cx="6383000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7" imgW="6261100" imgH="1435100" progId="Word.Document.12">
                  <p:embed/>
                </p:oleObj>
              </mc:Choice>
              <mc:Fallback>
                <p:oleObj name="Document" r:id="rId7" imgW="62611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4800600"/>
                        <a:ext cx="6383000" cy="1463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79" y="3165144"/>
            <a:ext cx="22860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1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C’s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92522"/>
            <a:ext cx="7848600" cy="3003129"/>
          </a:xfrm>
          <a:prstGeom prst="rect">
            <a:avLst/>
          </a:prstGeom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1752600"/>
            <a:ext cx="22860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5181600" cy="4800600"/>
          </a:xfrm>
        </p:spPr>
        <p:txBody>
          <a:bodyPr rtlCol="0">
            <a:normAutofit fontScale="85000" lnSpcReduction="10000"/>
          </a:bodyPr>
          <a:lstStyle/>
          <a:p>
            <a:pPr marL="231775" indent="-2317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Through the rest of the course, we will deal with three classic civil engineering problems.</a:t>
            </a:r>
          </a:p>
          <a:p>
            <a:pPr marL="231775" indent="-231775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31775" indent="-2317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These complex design problems will be referred to as </a:t>
            </a:r>
            <a:r>
              <a:rPr lang="en-US" sz="2400" u="sng" dirty="0" smtClean="0">
                <a:solidFill>
                  <a:srgbClr val="0070C0"/>
                </a:solidFill>
              </a:rPr>
              <a:t>overarching problems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because they are broad in nature and bring together many of the fundamental mechanics concepts that we will learn in this class.</a:t>
            </a:r>
          </a:p>
          <a:p>
            <a:pPr marL="231775" indent="-231775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31775" indent="-2317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These problems will serve to:</a:t>
            </a:r>
          </a:p>
          <a:p>
            <a:pPr marL="631825" lvl="1" indent="-23177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provide context of how mechanics concepts are used in civil engineering</a:t>
            </a:r>
          </a:p>
          <a:p>
            <a:pPr marL="631825" lvl="1" indent="-23177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show how different mechanics concepts relate to each other</a:t>
            </a:r>
          </a:p>
          <a:p>
            <a:pPr marL="631825" lvl="1" indent="-23177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show how complex problems can be broken up into a series of smaller fundamental steps</a:t>
            </a:r>
            <a:endParaRPr lang="en-US" sz="20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14800" y="152400"/>
            <a:ext cx="48768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Overarching Problems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791200" y="3886200"/>
          <a:ext cx="27432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486400" y="990600"/>
          <a:ext cx="3383280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build="p" bldLvl="2"/>
      <p:bldGraphic spid="5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7347" name="Title 2"/>
          <p:cNvSpPr txBox="1">
            <a:spLocks/>
          </p:cNvSpPr>
          <p:nvPr/>
        </p:nvSpPr>
        <p:spPr bwMode="auto">
          <a:xfrm>
            <a:off x="4114800" y="1524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Overarching Problem #1</a:t>
            </a:r>
          </a:p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Steel Truss Bridge</a:t>
            </a:r>
          </a:p>
        </p:txBody>
      </p:sp>
      <p:pic>
        <p:nvPicPr>
          <p:cNvPr id="56322" name="Picture 2" descr="http://bridgehunter.com/photos/14/00/140014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629400" cy="43957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447800"/>
            <a:ext cx="8383587" cy="4800600"/>
          </a:xfrm>
        </p:spPr>
        <p:txBody>
          <a:bodyPr/>
          <a:lstStyle/>
          <a:p>
            <a:pPr marL="231775" indent="-231775"/>
            <a:r>
              <a:rPr lang="en-US" sz="2400" smtClean="0"/>
              <a:t>Our first overarching problem will involve a </a:t>
            </a:r>
            <a:r>
              <a:rPr lang="en-US" sz="2400" u="sng" smtClean="0"/>
              <a:t>steel truss bridge</a:t>
            </a:r>
          </a:p>
          <a:p>
            <a:pPr marL="231775" indent="-231775"/>
            <a:r>
              <a:rPr lang="en-US" sz="2400" smtClean="0"/>
              <a:t>The design of this bridge may involve several </a:t>
            </a:r>
            <a:r>
              <a:rPr lang="en-US" sz="2400" u="sng" smtClean="0">
                <a:solidFill>
                  <a:srgbClr val="0070C0"/>
                </a:solidFill>
              </a:rPr>
              <a:t>subdisciplines of civil engineering</a:t>
            </a:r>
            <a:r>
              <a:rPr lang="en-US" sz="2400" smtClean="0"/>
              <a:t>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14800" y="152400"/>
            <a:ext cx="48768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Overarching Problem #1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Steel Truss Bridge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-381000" y="28194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8" name="Picture 2" descr="http://bridgehunter.com/photos/14/00/140014-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362200"/>
            <a:ext cx="2662238" cy="17637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3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build="p" bldLvl="2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 marL="231775" indent="-231775"/>
            <a:endParaRPr lang="en-US" sz="2000" smtClean="0"/>
          </a:p>
        </p:txBody>
      </p:sp>
      <p:sp>
        <p:nvSpPr>
          <p:cNvPr id="61443" name="Title 2"/>
          <p:cNvSpPr txBox="1">
            <a:spLocks/>
          </p:cNvSpPr>
          <p:nvPr/>
        </p:nvSpPr>
        <p:spPr bwMode="auto">
          <a:xfrm>
            <a:off x="4114800" y="1524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Overarching Problem #1</a:t>
            </a:r>
          </a:p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Steel Truss Bridge</a:t>
            </a:r>
          </a:p>
        </p:txBody>
      </p:sp>
      <p:pic>
        <p:nvPicPr>
          <p:cNvPr id="61444" name="Picture 2" descr="http://bridgehunter.com/photos/14/00/140014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05013"/>
            <a:ext cx="6629400" cy="43957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5029200"/>
            <a:ext cx="36576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is the magnitude of the support reaction?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743200" y="4191000"/>
            <a:ext cx="1143000" cy="990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bridgehunter.com/photos/14/00/140015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76800"/>
            <a:ext cx="1970088" cy="1304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2895600" y="5181600"/>
            <a:ext cx="990600" cy="3810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447800"/>
            <a:ext cx="8383587" cy="4800600"/>
          </a:xfrm>
        </p:spPr>
        <p:txBody>
          <a:bodyPr/>
          <a:lstStyle/>
          <a:p>
            <a:pPr marL="231775" indent="-231775"/>
            <a:r>
              <a:rPr lang="en-US" sz="2400" smtClean="0"/>
              <a:t>Several fundamental </a:t>
            </a:r>
            <a:r>
              <a:rPr lang="en-US" sz="2400" u="sng" smtClean="0">
                <a:solidFill>
                  <a:srgbClr val="0070C0"/>
                </a:solidFill>
              </a:rPr>
              <a:t>mechanics concepts</a:t>
            </a:r>
            <a:r>
              <a:rPr lang="en-US" sz="2400" smtClean="0">
                <a:solidFill>
                  <a:srgbClr val="0070C0"/>
                </a:solidFill>
              </a:rPr>
              <a:t> </a:t>
            </a:r>
            <a:r>
              <a:rPr lang="en-US" sz="2400" smtClean="0"/>
              <a:t>that we cover in this class will relate to the design of this bridge.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114800" y="152400"/>
            <a:ext cx="48768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Overarching Problem #1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Steel Truss Bridge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-533400" y="2667000"/>
          <a:ext cx="8077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8" name="Picture 2" descr="http://bridgehunter.com/photos/14/00/140014-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362200"/>
            <a:ext cx="2662238" cy="17637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723900" y="5043487"/>
            <a:ext cx="60325" cy="214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819401" y="2743200"/>
            <a:ext cx="2286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1752600" y="3124200"/>
            <a:ext cx="1524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1006475" y="3962400"/>
            <a:ext cx="60325" cy="214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867400" y="4038600"/>
            <a:ext cx="1524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962400" y="2743200"/>
            <a:ext cx="2286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5029200" y="3124200"/>
            <a:ext cx="1524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6248400" y="5029200"/>
            <a:ext cx="762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0"/>
            <a:ext cx="5638800" cy="12954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3555" name="Title 2"/>
          <p:cNvSpPr txBox="1">
            <a:spLocks/>
          </p:cNvSpPr>
          <p:nvPr/>
        </p:nvSpPr>
        <p:spPr bwMode="auto">
          <a:xfrm>
            <a:off x="4114800" y="1524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Overarching Problem #2</a:t>
            </a:r>
          </a:p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Gravity Dam</a:t>
            </a:r>
          </a:p>
        </p:txBody>
      </p:sp>
      <p:pic>
        <p:nvPicPr>
          <p:cNvPr id="23556" name="Picture 6" descr="Gilboa_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0866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8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0"/>
            <a:ext cx="5638800" cy="12954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963" y="1447800"/>
            <a:ext cx="8383587" cy="4800600"/>
          </a:xfrm>
        </p:spPr>
        <p:txBody>
          <a:bodyPr/>
          <a:lstStyle/>
          <a:p>
            <a:pPr marL="231775" indent="-231775"/>
            <a:r>
              <a:rPr lang="en-US" sz="2400" smtClean="0"/>
              <a:t>Several fundamental </a:t>
            </a:r>
            <a:r>
              <a:rPr lang="en-US" sz="2400" u="sng" smtClean="0">
                <a:solidFill>
                  <a:srgbClr val="0070C0"/>
                </a:solidFill>
              </a:rPr>
              <a:t>mechanics concepts</a:t>
            </a:r>
            <a:r>
              <a:rPr lang="en-US" sz="2400" smtClean="0">
                <a:solidFill>
                  <a:srgbClr val="0070C0"/>
                </a:solidFill>
              </a:rPr>
              <a:t> </a:t>
            </a:r>
            <a:r>
              <a:rPr lang="en-US" sz="2400" smtClean="0"/>
              <a:t>that we cover in this class will relate to the design of this dam.</a:t>
            </a:r>
          </a:p>
        </p:txBody>
      </p:sp>
      <p:sp>
        <p:nvSpPr>
          <p:cNvPr id="21507" name="Title 2"/>
          <p:cNvSpPr txBox="1">
            <a:spLocks/>
          </p:cNvSpPr>
          <p:nvPr/>
        </p:nvSpPr>
        <p:spPr bwMode="auto">
          <a:xfrm>
            <a:off x="4114800" y="1524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Overarching Problem #2</a:t>
            </a:r>
          </a:p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Gravity Dam </a:t>
            </a:r>
          </a:p>
        </p:txBody>
      </p:sp>
      <p:pic>
        <p:nvPicPr>
          <p:cNvPr id="19461" name="Picture 7" descr="Gilboa_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14563"/>
            <a:ext cx="2967038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-766675" y="2667000"/>
          <a:ext cx="8077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723900" y="4800600"/>
            <a:ext cx="60325" cy="214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295400" y="3505199"/>
            <a:ext cx="1524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438400" y="2819399"/>
            <a:ext cx="212725" cy="152401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3810000" y="2819399"/>
            <a:ext cx="228600" cy="1381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5105401" y="3505199"/>
            <a:ext cx="152400" cy="214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5562601" y="4800599"/>
            <a:ext cx="76200" cy="214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0"/>
            <a:ext cx="5638800" cy="12954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30051" name="Title 2"/>
          <p:cNvSpPr txBox="1">
            <a:spLocks/>
          </p:cNvSpPr>
          <p:nvPr/>
        </p:nvSpPr>
        <p:spPr bwMode="auto">
          <a:xfrm>
            <a:off x="4114800" y="1524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Overarching Problem #3</a:t>
            </a:r>
          </a:p>
          <a:p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Water Tower</a:t>
            </a:r>
          </a:p>
        </p:txBody>
      </p:sp>
      <p:pic>
        <p:nvPicPr>
          <p:cNvPr id="130052" name="Picture 2" descr="http://www.bondcoatinc.com/wp-content/uploads/water_tower_snyder_texa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26543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4" descr="http://www.excelbridge.com/files/gallery_images/Sun-WaterT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09800"/>
            <a:ext cx="27924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 descr="http://www.texasescapes.com/TOWNS/VenusTexas/VenusTexasWaterTower0106B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081213"/>
            <a:ext cx="2398713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14AF186EC3842A16305D7B55F78C1" ma:contentTypeVersion="0" ma:contentTypeDescription="Create a new document." ma:contentTypeScope="" ma:versionID="5a91741ddf39de750b8e88dbd47446c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1D155F5-8AC1-4547-A11A-72F1EE542616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FFC45B-87FF-4D88-AB9F-0CB23613BA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6D11C-A4A5-4799-A159-107DDA580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576</Words>
  <Application>Microsoft Office PowerPoint</Application>
  <PresentationFormat>On-screen Show (4:3)</PresentationFormat>
  <Paragraphs>138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Design</vt:lpstr>
      <vt:lpstr>Document</vt:lpstr>
      <vt:lpstr>Lecture 3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CATME Results</vt:lpstr>
      <vt:lpstr>Water Towers</vt:lpstr>
      <vt:lpstr>KEEN: The Kern Entrepreneurial Engineering Network</vt:lpstr>
      <vt:lpstr>The Three C’s</vt:lpstr>
    </vt:vector>
  </TitlesOfParts>
  <Company>Villanova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Gross</dc:creator>
  <cp:lastModifiedBy>Shawn Gross</cp:lastModifiedBy>
  <cp:revision>61</cp:revision>
  <cp:lastPrinted>2015-08-21T18:29:38Z</cp:lastPrinted>
  <dcterms:created xsi:type="dcterms:W3CDTF">2009-07-21T15:12:08Z</dcterms:created>
  <dcterms:modified xsi:type="dcterms:W3CDTF">2015-08-21T18:30:20Z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0x0101004E614AF186EC3842A16305D7B55F78C1</vt:lpwstr>
  </property>
</Properties>
</file>