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107-865C-4D89-A347-C6D03ED621B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60F8-6C1D-4930-B9E3-172782BD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1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107-865C-4D89-A347-C6D03ED621B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60F8-6C1D-4930-B9E3-172782BD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8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107-865C-4D89-A347-C6D03ED621B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60F8-6C1D-4930-B9E3-172782BD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8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107-865C-4D89-A347-C6D03ED621B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60F8-6C1D-4930-B9E3-172782BD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2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107-865C-4D89-A347-C6D03ED621B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60F8-6C1D-4930-B9E3-172782BD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1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107-865C-4D89-A347-C6D03ED621B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60F8-6C1D-4930-B9E3-172782BD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1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107-865C-4D89-A347-C6D03ED621B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60F8-6C1D-4930-B9E3-172782BD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9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107-865C-4D89-A347-C6D03ED621B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60F8-6C1D-4930-B9E3-172782BD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4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107-865C-4D89-A347-C6D03ED621B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60F8-6C1D-4930-B9E3-172782BD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0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107-865C-4D89-A347-C6D03ED621B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60F8-6C1D-4930-B9E3-172782BD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1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107-865C-4D89-A347-C6D03ED621B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60F8-6C1D-4930-B9E3-172782BD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86107-865C-4D89-A347-C6D03ED621B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760F8-6C1D-4930-B9E3-172782BD2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7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" y="3001268"/>
            <a:ext cx="9504227" cy="4385944"/>
            <a:chOff x="1" y="0"/>
            <a:chExt cx="9504227" cy="4385944"/>
          </a:xfrm>
        </p:grpSpPr>
        <p:grpSp>
          <p:nvGrpSpPr>
            <p:cNvPr id="9" name="Group 8"/>
            <p:cNvGrpSpPr/>
            <p:nvPr/>
          </p:nvGrpSpPr>
          <p:grpSpPr>
            <a:xfrm>
              <a:off x="1" y="0"/>
              <a:ext cx="9504227" cy="4385944"/>
              <a:chOff x="1" y="0"/>
              <a:chExt cx="9504227" cy="4385944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" y="0"/>
                <a:ext cx="9143999" cy="38567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100</a:t>
                </a:r>
                <a:endParaRPr lang="en-US" dirty="0"/>
              </a:p>
            </p:txBody>
          </p:sp>
          <p:pic>
            <p:nvPicPr>
              <p:cNvPr id="1041" name="Picture 17" descr="C:\Users\jm330229\AppData\Local\Microsoft\Windows\Temporary Internet Files\Content.IE5\RN6WT852\MC900339756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86600" y="1540613"/>
                <a:ext cx="576072" cy="9573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" name="Rectangle 6"/>
              <p:cNvSpPr/>
              <p:nvPr/>
            </p:nvSpPr>
            <p:spPr>
              <a:xfrm>
                <a:off x="228600" y="228600"/>
                <a:ext cx="8686800" cy="3429000"/>
              </a:xfrm>
              <a:prstGeom prst="rect">
                <a:avLst/>
              </a:prstGeom>
              <a:noFill/>
              <a:ln w="1270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429569" y="468857"/>
                <a:ext cx="2209800" cy="28194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33" name="Picture 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569" y="840332"/>
                <a:ext cx="1447800" cy="2076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245660" y="0"/>
                <a:ext cx="2452916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000" dirty="0" smtClean="0">
                    <a:latin typeface="Algerian" pitchFamily="82" charset="0"/>
                  </a:rPr>
                  <a:t>500000</a:t>
                </a:r>
                <a:endParaRPr lang="en-US" sz="5000" dirty="0">
                  <a:latin typeface="Algerian" pitchFamily="82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77764" y="2754728"/>
                <a:ext cx="2452916" cy="1631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000" dirty="0">
                    <a:latin typeface="Algerian" pitchFamily="82" charset="0"/>
                  </a:rPr>
                  <a:t>500000</a:t>
                </a:r>
              </a:p>
              <a:p>
                <a:endParaRPr lang="en-US" sz="5000" dirty="0">
                  <a:latin typeface="Algerian" pitchFamily="82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142141" y="726"/>
                <a:ext cx="2452916" cy="1631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000" dirty="0">
                    <a:latin typeface="Algerian" pitchFamily="82" charset="0"/>
                  </a:rPr>
                  <a:t>500000</a:t>
                </a:r>
              </a:p>
              <a:p>
                <a:endParaRPr lang="en-US" sz="5000" dirty="0">
                  <a:latin typeface="Algerian" pitchFamily="82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65173" y="2754728"/>
                <a:ext cx="2452916" cy="1631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000" dirty="0">
                    <a:latin typeface="Algerian" pitchFamily="82" charset="0"/>
                  </a:rPr>
                  <a:t>500000</a:t>
                </a:r>
              </a:p>
              <a:p>
                <a:endParaRPr lang="en-US" sz="5000" dirty="0">
                  <a:latin typeface="Algerian" pitchFamily="82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237028" y="724000"/>
                <a:ext cx="426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Algerian" pitchFamily="82" charset="0"/>
                  </a:rPr>
                  <a:t>THE UNITED STATES OF AMERICA</a:t>
                </a:r>
                <a:endParaRPr lang="en-US" sz="1200" dirty="0">
                  <a:latin typeface="Algerian" pitchFamily="82" charset="0"/>
                </a:endParaRPr>
              </a:p>
            </p:txBody>
          </p:sp>
          <p:pic>
            <p:nvPicPr>
              <p:cNvPr id="1040" name="Picture 16" descr="https://encrypted-tbn3.gstatic.com/images?q=tbn:ANd9GcRwisIItHiJrQw_28RNLV3fbkSQ2ie-8DXE3P0fr7mgnKJQYs2l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0600" y="1514171"/>
                <a:ext cx="838200" cy="8191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3" name="TextBox 22"/>
              <p:cNvSpPr txBox="1"/>
              <p:nvPr/>
            </p:nvSpPr>
            <p:spPr>
              <a:xfrm>
                <a:off x="5955818" y="1512213"/>
                <a:ext cx="2452916" cy="1631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000" dirty="0">
                    <a:latin typeface="Algerian" pitchFamily="82" charset="0"/>
                  </a:rPr>
                  <a:t>500000</a:t>
                </a:r>
              </a:p>
              <a:p>
                <a:endParaRPr lang="en-US" sz="5000" dirty="0">
                  <a:latin typeface="Algerian" pitchFamily="82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581969" y="2952716"/>
              <a:ext cx="1905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lgerian" pitchFamily="82" charset="0"/>
                </a:rPr>
                <a:t>Watsons</a:t>
              </a:r>
              <a:endParaRPr lang="en-US" sz="1200" dirty="0">
                <a:latin typeface="Algerian" pitchFamily="82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583040" y="0"/>
            <a:ext cx="597791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 smtClean="0">
                <a:latin typeface="Algerian" pitchFamily="82" charset="0"/>
              </a:rPr>
              <a:t>Congratulations</a:t>
            </a:r>
            <a:endParaRPr lang="en-US" sz="5000" dirty="0">
              <a:latin typeface="Algerian" pitchFamily="8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451" y="681612"/>
            <a:ext cx="9123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latin typeface="Algerian" pitchFamily="82" charset="0"/>
              </a:rPr>
              <a:t>Team!</a:t>
            </a:r>
            <a:endParaRPr lang="en-US" sz="4800" dirty="0">
              <a:latin typeface="Algerian" pitchFamily="8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832" y="1752600"/>
            <a:ext cx="9131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Algerian" pitchFamily="82" charset="0"/>
              </a:rPr>
              <a:t>You have been Given the following for an Initial budget</a:t>
            </a:r>
            <a:endParaRPr lang="en-US" sz="30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39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6041</TotalTime>
  <Words>25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Algerian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OIT</dc:creator>
  <cp:lastModifiedBy>Jennifer O'Neil</cp:lastModifiedBy>
  <cp:revision>29</cp:revision>
  <dcterms:created xsi:type="dcterms:W3CDTF">2013-03-28T19:14:15Z</dcterms:created>
  <dcterms:modified xsi:type="dcterms:W3CDTF">2019-02-18T18:14:58Z</dcterms:modified>
</cp:coreProperties>
</file>