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9144000" cy="5143500" type="screen16x9"/>
  <p:notesSz cx="6858000" cy="9144000"/>
  <p:embeddedFontLst>
    <p:embeddedFont>
      <p:font typeface="Economica" panose="020B0604020202020204" charset="0"/>
      <p:regular r:id="rId4"/>
      <p:bold r:id="rId5"/>
      <p:italic r:id="rId6"/>
      <p:boldItalic r:id="rId7"/>
    </p:embeddedFont>
    <p:embeddedFont>
      <p:font typeface="Average" panose="020B0604020202020204" charset="0"/>
      <p:regular r:id="rId8"/>
    </p:embeddedFont>
    <p:embeddedFont>
      <p:font typeface="Open Sans"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30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spcAft>
                <a:spcPts val="1600"/>
              </a:spcAft>
              <a:buNone/>
            </a:pPr>
            <a:r>
              <a:rPr lang="en" sz="1300">
                <a:solidFill>
                  <a:srgbClr val="333333"/>
                </a:solidFill>
                <a:highlight>
                  <a:srgbClr val="FFFFFF"/>
                </a:highlight>
              </a:rPr>
              <a:t>A) The water is treated in a water treatment plant to remove sediment (by filtration and/or settling) and bacteria (typically with ozone, ultraviolet light and chlorine). The output from the water treatment plant is clear, germ-free water. </a:t>
            </a:r>
          </a:p>
          <a:p>
            <a:pPr lvl="0" rtl="0">
              <a:lnSpc>
                <a:spcPct val="115000"/>
              </a:lnSpc>
              <a:spcBef>
                <a:spcPts val="0"/>
              </a:spcBef>
              <a:spcAft>
                <a:spcPts val="1600"/>
              </a:spcAft>
              <a:buNone/>
            </a:pPr>
            <a:r>
              <a:rPr lang="en" sz="1300">
                <a:solidFill>
                  <a:srgbClr val="333333"/>
                </a:solidFill>
                <a:highlight>
                  <a:srgbClr val="FFFFFF"/>
                </a:highlight>
              </a:rPr>
              <a:t>B) A high-lift pump pressurizes the water and sends it to the water system's primary feeder pipes.</a:t>
            </a:r>
          </a:p>
          <a:p>
            <a:pPr lvl="0" rtl="0">
              <a:lnSpc>
                <a:spcPct val="115000"/>
              </a:lnSpc>
              <a:spcBef>
                <a:spcPts val="0"/>
              </a:spcBef>
              <a:spcAft>
                <a:spcPts val="1600"/>
              </a:spcAft>
              <a:buNone/>
            </a:pPr>
            <a:r>
              <a:rPr lang="en" sz="1300">
                <a:solidFill>
                  <a:srgbClr val="333333"/>
                </a:solidFill>
                <a:highlight>
                  <a:srgbClr val="FFFFFF"/>
                </a:highlight>
              </a:rPr>
              <a:t>C) Water that is pumped into our sinks,etc. </a:t>
            </a:r>
          </a:p>
          <a:p>
            <a:pPr lvl="0" rtl="0">
              <a:lnSpc>
                <a:spcPct val="115000"/>
              </a:lnSpc>
              <a:spcBef>
                <a:spcPts val="0"/>
              </a:spcBef>
              <a:spcAft>
                <a:spcPts val="1600"/>
              </a:spcAft>
              <a:buNone/>
            </a:pPr>
            <a:r>
              <a:rPr lang="en" sz="1300">
                <a:solidFill>
                  <a:srgbClr val="333333"/>
                </a:solidFill>
                <a:highlight>
                  <a:srgbClr val="FFFFFF"/>
                </a:highlight>
              </a:rPr>
              <a:t>D) A water tower's tank is normally quite large (generally 50x an average swimming pool). Water towers are tall and located on high ground to provide pressure and use gravity to move the water.</a:t>
            </a:r>
          </a:p>
          <a:p>
            <a:pPr lvl="0" rtl="0">
              <a:lnSpc>
                <a:spcPct val="115000"/>
              </a:lnSpc>
              <a:spcBef>
                <a:spcPts val="0"/>
              </a:spcBef>
              <a:spcAft>
                <a:spcPts val="1600"/>
              </a:spcAft>
              <a:buNone/>
            </a:pPr>
            <a:endParaRPr sz="1300">
              <a:solidFill>
                <a:srgbClr val="333333"/>
              </a:solidFill>
              <a:highlight>
                <a:srgbClr val="FFFFFF"/>
              </a:highlight>
            </a:endParaRPr>
          </a:p>
          <a:p>
            <a:pPr lvl="0" rtl="0">
              <a:lnSpc>
                <a:spcPct val="115000"/>
              </a:lnSpc>
              <a:spcBef>
                <a:spcPts val="0"/>
              </a:spcBef>
              <a:spcAft>
                <a:spcPts val="1600"/>
              </a:spcAft>
              <a:buNone/>
            </a:pPr>
            <a:endParaRPr sz="1300">
              <a:solidFill>
                <a:srgbClr val="333333"/>
              </a:solidFill>
              <a:highlight>
                <a:srgbClr val="FFFFFF"/>
              </a:highlight>
            </a:endParaRPr>
          </a:p>
          <a:p>
            <a:pPr lvl="0" rtl="0">
              <a:lnSpc>
                <a:spcPct val="115000"/>
              </a:lnSpc>
              <a:spcBef>
                <a:spcPts val="0"/>
              </a:spcBef>
              <a:spcAft>
                <a:spcPts val="1600"/>
              </a:spcAft>
              <a:buNone/>
            </a:pPr>
            <a:endParaRPr sz="1300">
              <a:solidFill>
                <a:srgbClr val="333333"/>
              </a:solidFill>
              <a:highlight>
                <a:srgbClr val="FFFFFF"/>
              </a:highlight>
            </a:endParaRPr>
          </a:p>
          <a:p>
            <a:pPr lvl="0" rtl="0">
              <a:lnSpc>
                <a:spcPct val="115000"/>
              </a:lnSpc>
              <a:spcBef>
                <a:spcPts val="0"/>
              </a:spcBef>
              <a:spcAft>
                <a:spcPts val="1600"/>
              </a:spcAft>
              <a:buNone/>
            </a:pPr>
            <a:endParaRPr sz="1300">
              <a:solidFill>
                <a:srgbClr val="333333"/>
              </a:solidFill>
              <a:highlight>
                <a:srgbClr val="FFFFFF"/>
              </a:highlight>
            </a:endParaRPr>
          </a:p>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2744012" y="756700"/>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lim="8000"/>
            <a:headEnd type="none" w="med" len="med"/>
            <a:tailEnd type="none" w="med" len="med"/>
          </a:ln>
        </p:spPr>
      </p:sp>
      <p:sp>
        <p:nvSpPr>
          <p:cNvPr id="11" name="Shape 11"/>
          <p:cNvSpPr/>
          <p:nvPr/>
        </p:nvSpPr>
        <p:spPr>
          <a:xfrm rot="10800000">
            <a:off x="5318350" y="32667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lim="8000"/>
            <a:headEnd type="none" w="med" len="med"/>
            <a:tailEnd type="none" w="med" len="med"/>
          </a:ln>
        </p:spPr>
      </p:sp>
      <p:sp>
        <p:nvSpPr>
          <p:cNvPr id="12" name="Shape 12"/>
          <p:cNvSpPr txBox="1">
            <a:spLocks noGrp="1"/>
          </p:cNvSpPr>
          <p:nvPr>
            <p:ph type="ctrTitle"/>
          </p:nvPr>
        </p:nvSpPr>
        <p:spPr>
          <a:xfrm>
            <a:off x="3044700" y="1444255"/>
            <a:ext cx="3054600" cy="1537199"/>
          </a:xfrm>
          <a:prstGeom prst="rect">
            <a:avLst/>
          </a:prstGeom>
        </p:spPr>
        <p:txBody>
          <a:bodyPr lIns="91425" tIns="91425" rIns="91425" bIns="91425" anchor="b"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3" name="Shape 13"/>
          <p:cNvSpPr txBox="1">
            <a:spLocks noGrp="1"/>
          </p:cNvSpPr>
          <p:nvPr>
            <p:ph type="subTitle" idx="1"/>
          </p:nvPr>
        </p:nvSpPr>
        <p:spPr>
          <a:xfrm>
            <a:off x="3044700" y="3116580"/>
            <a:ext cx="3054600" cy="701400"/>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21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1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1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1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1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1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1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1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100">
                <a:latin typeface="Economica"/>
                <a:ea typeface="Economica"/>
                <a:cs typeface="Economica"/>
                <a:sym typeface="Economica"/>
              </a:defRPr>
            </a:lvl9pPr>
          </a:lstStyle>
          <a:p>
            <a:endParaRPr/>
          </a:p>
        </p:txBody>
      </p:sp>
      <p:sp>
        <p:nvSpPr>
          <p:cNvPr id="14" name="Shape 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3" name="Shape 53"/>
          <p:cNvSpPr txBox="1">
            <a:spLocks noGrp="1"/>
          </p:cNvSpPr>
          <p:nvPr>
            <p:ph type="title"/>
          </p:nvPr>
        </p:nvSpPr>
        <p:spPr>
          <a:xfrm>
            <a:off x="311700" y="957125"/>
            <a:ext cx="8520600" cy="2128800"/>
          </a:xfrm>
          <a:prstGeom prst="rect">
            <a:avLst/>
          </a:prstGeom>
        </p:spPr>
        <p:txBody>
          <a:bodyPr lIns="91425" tIns="91425" rIns="91425" bIns="91425" anchor="ctr" anchorCtr="0"/>
          <a:lstStyle>
            <a:lvl1pPr lvl="0" algn="ctr">
              <a:spcBef>
                <a:spcPts val="0"/>
              </a:spcBef>
              <a:buClr>
                <a:schemeClr val="lt2"/>
              </a:buClr>
              <a:buSzPct val="100000"/>
              <a:defRPr sz="16000">
                <a:solidFill>
                  <a:schemeClr val="lt2"/>
                </a:solidFill>
              </a:defRPr>
            </a:lvl1pPr>
            <a:lvl2pPr lvl="1" algn="ctr">
              <a:spcBef>
                <a:spcPts val="0"/>
              </a:spcBef>
              <a:buClr>
                <a:schemeClr val="lt2"/>
              </a:buClr>
              <a:buSzPct val="100000"/>
              <a:defRPr sz="16000">
                <a:solidFill>
                  <a:schemeClr val="lt2"/>
                </a:solidFill>
              </a:defRPr>
            </a:lvl2pPr>
            <a:lvl3pPr lvl="2" algn="ctr">
              <a:spcBef>
                <a:spcPts val="0"/>
              </a:spcBef>
              <a:buClr>
                <a:schemeClr val="lt2"/>
              </a:buClr>
              <a:buSzPct val="100000"/>
              <a:defRPr sz="16000">
                <a:solidFill>
                  <a:schemeClr val="lt2"/>
                </a:solidFill>
              </a:defRPr>
            </a:lvl3pPr>
            <a:lvl4pPr lvl="3" algn="ctr">
              <a:spcBef>
                <a:spcPts val="0"/>
              </a:spcBef>
              <a:buClr>
                <a:schemeClr val="lt2"/>
              </a:buClr>
              <a:buSzPct val="100000"/>
              <a:defRPr sz="16000">
                <a:solidFill>
                  <a:schemeClr val="lt2"/>
                </a:solidFill>
              </a:defRPr>
            </a:lvl4pPr>
            <a:lvl5pPr lvl="4" algn="ctr">
              <a:spcBef>
                <a:spcPts val="0"/>
              </a:spcBef>
              <a:buClr>
                <a:schemeClr val="lt2"/>
              </a:buClr>
              <a:buSzPct val="100000"/>
              <a:defRPr sz="16000">
                <a:solidFill>
                  <a:schemeClr val="lt2"/>
                </a:solidFill>
              </a:defRPr>
            </a:lvl5pPr>
            <a:lvl6pPr lvl="5" algn="ctr">
              <a:spcBef>
                <a:spcPts val="0"/>
              </a:spcBef>
              <a:buClr>
                <a:schemeClr val="lt2"/>
              </a:buClr>
              <a:buSzPct val="100000"/>
              <a:defRPr sz="16000">
                <a:solidFill>
                  <a:schemeClr val="lt2"/>
                </a:solidFill>
              </a:defRPr>
            </a:lvl6pPr>
            <a:lvl7pPr lvl="6" algn="ctr">
              <a:spcBef>
                <a:spcPts val="0"/>
              </a:spcBef>
              <a:buClr>
                <a:schemeClr val="lt2"/>
              </a:buClr>
              <a:buSzPct val="100000"/>
              <a:defRPr sz="16000">
                <a:solidFill>
                  <a:schemeClr val="lt2"/>
                </a:solidFill>
              </a:defRPr>
            </a:lvl7pPr>
            <a:lvl8pPr lvl="7" algn="ctr">
              <a:spcBef>
                <a:spcPts val="0"/>
              </a:spcBef>
              <a:buClr>
                <a:schemeClr val="lt2"/>
              </a:buClr>
              <a:buSzPct val="100000"/>
              <a:defRPr sz="16000">
                <a:solidFill>
                  <a:schemeClr val="lt2"/>
                </a:solidFill>
              </a:defRPr>
            </a:lvl8pPr>
            <a:lvl9pPr lvl="8" algn="ctr">
              <a:spcBef>
                <a:spcPts val="0"/>
              </a:spcBef>
              <a:buClr>
                <a:schemeClr val="lt2"/>
              </a:buClr>
              <a:buSzPct val="100000"/>
              <a:defRPr sz="16000">
                <a:solidFill>
                  <a:schemeClr val="lt2"/>
                </a:solidFill>
              </a:defRPr>
            </a:lvl9pPr>
          </a:lstStyle>
          <a:p>
            <a:endParaRPr/>
          </a:p>
        </p:txBody>
      </p:sp>
      <p:sp>
        <p:nvSpPr>
          <p:cNvPr id="54" name="Shape 54"/>
          <p:cNvSpPr txBox="1">
            <a:spLocks noGrp="1"/>
          </p:cNvSpPr>
          <p:nvPr>
            <p:ph type="body" idx="1"/>
          </p:nvPr>
        </p:nvSpPr>
        <p:spPr>
          <a:xfrm>
            <a:off x="311700" y="316200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flipH="1">
            <a:off x="7595937" y="4602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lim="8000"/>
            <a:headEnd type="none" w="med" len="med"/>
            <a:tailEnd type="none" w="med" len="med"/>
          </a:ln>
        </p:spPr>
      </p:sp>
      <p:sp>
        <p:nvSpPr>
          <p:cNvPr id="17" name="Shape 17"/>
          <p:cNvSpPr/>
          <p:nvPr/>
        </p:nvSpPr>
        <p:spPr>
          <a:xfrm rot="10800000" flipH="1">
            <a:off x="466425" y="35583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lim="8000"/>
            <a:headEnd type="none" w="med" len="med"/>
            <a:tailEnd type="none" w="med" len="med"/>
          </a:ln>
        </p:spPr>
      </p:sp>
      <p:sp>
        <p:nvSpPr>
          <p:cNvPr id="18" name="Shape 18"/>
          <p:cNvSpPr txBox="1">
            <a:spLocks noGrp="1"/>
          </p:cNvSpPr>
          <p:nvPr>
            <p:ph type="title"/>
          </p:nvPr>
        </p:nvSpPr>
        <p:spPr>
          <a:xfrm>
            <a:off x="773700" y="1806450"/>
            <a:ext cx="7596600" cy="15306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22" name="Shape 22"/>
          <p:cNvSpPr txBox="1">
            <a:spLocks noGrp="1"/>
          </p:cNvSpPr>
          <p:nvPr>
            <p:ph type="title"/>
          </p:nvPr>
        </p:nvSpPr>
        <p:spPr>
          <a:xfrm>
            <a:off x="311700" y="315925"/>
            <a:ext cx="8520600" cy="8313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11700" y="1225225"/>
            <a:ext cx="8520600" cy="3354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315925"/>
            <a:ext cx="8520600" cy="8313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225225"/>
            <a:ext cx="3999900" cy="3354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225225"/>
            <a:ext cx="3999900" cy="3354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15925"/>
            <a:ext cx="8520600" cy="8313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a:endParaRPr/>
          </a:p>
        </p:txBody>
      </p:sp>
      <p:sp>
        <p:nvSpPr>
          <p:cNvPr id="35" name="Shape 35"/>
          <p:cNvSpPr txBox="1">
            <a:spLocks noGrp="1"/>
          </p:cNvSpPr>
          <p:nvPr>
            <p:ph type="body" idx="1"/>
          </p:nvPr>
        </p:nvSpPr>
        <p:spPr>
          <a:xfrm>
            <a:off x="311700" y="1399399"/>
            <a:ext cx="2808000" cy="27849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6" name="Shape 3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9" name="Shape 39"/>
          <p:cNvSpPr txBox="1">
            <a:spLocks noGrp="1"/>
          </p:cNvSpPr>
          <p:nvPr>
            <p:ph type="title"/>
          </p:nvPr>
        </p:nvSpPr>
        <p:spPr>
          <a:xfrm>
            <a:off x="490250" y="450150"/>
            <a:ext cx="5878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4" name="Shape 44"/>
          <p:cNvSpPr txBox="1">
            <a:spLocks noGrp="1"/>
          </p:cNvSpPr>
          <p:nvPr>
            <p:ph type="title"/>
          </p:nvPr>
        </p:nvSpPr>
        <p:spPr>
          <a:xfrm>
            <a:off x="265500" y="929275"/>
            <a:ext cx="4045200" cy="1786200"/>
          </a:xfrm>
          <a:prstGeom prst="rect">
            <a:avLst/>
          </a:prstGeom>
        </p:spPr>
        <p:txBody>
          <a:bodyPr lIns="91425" tIns="91425" rIns="91425" bIns="91425" anchor="b" anchorCtr="0"/>
          <a:lstStyle>
            <a:lvl1pPr lvl="0" algn="ctr">
              <a:spcBef>
                <a:spcPts val="0"/>
              </a:spcBef>
              <a:buClr>
                <a:schemeClr val="lt2"/>
              </a:buClr>
              <a:defRPr>
                <a:solidFill>
                  <a:schemeClr val="lt2"/>
                </a:solidFill>
              </a:defRPr>
            </a:lvl1pPr>
            <a:lvl2pPr lvl="1" algn="ctr">
              <a:spcBef>
                <a:spcPts val="0"/>
              </a:spcBef>
              <a:buClr>
                <a:schemeClr val="lt2"/>
              </a:buClr>
              <a:defRPr>
                <a:solidFill>
                  <a:schemeClr val="lt2"/>
                </a:solidFill>
              </a:defRPr>
            </a:lvl2pPr>
            <a:lvl3pPr lvl="2" algn="ctr">
              <a:spcBef>
                <a:spcPts val="0"/>
              </a:spcBef>
              <a:buClr>
                <a:schemeClr val="lt2"/>
              </a:buClr>
              <a:defRPr>
                <a:solidFill>
                  <a:schemeClr val="lt2"/>
                </a:solidFill>
              </a:defRPr>
            </a:lvl3pPr>
            <a:lvl4pPr lvl="3" algn="ctr">
              <a:spcBef>
                <a:spcPts val="0"/>
              </a:spcBef>
              <a:buClr>
                <a:schemeClr val="lt2"/>
              </a:buClr>
              <a:defRPr>
                <a:solidFill>
                  <a:schemeClr val="lt2"/>
                </a:solidFill>
              </a:defRPr>
            </a:lvl4pPr>
            <a:lvl5pPr lvl="4" algn="ctr">
              <a:spcBef>
                <a:spcPts val="0"/>
              </a:spcBef>
              <a:buClr>
                <a:schemeClr val="lt2"/>
              </a:buClr>
              <a:defRPr>
                <a:solidFill>
                  <a:schemeClr val="lt2"/>
                </a:solidFill>
              </a:defRPr>
            </a:lvl5pPr>
            <a:lvl6pPr lvl="5" algn="ctr">
              <a:spcBef>
                <a:spcPts val="0"/>
              </a:spcBef>
              <a:buClr>
                <a:schemeClr val="lt2"/>
              </a:buClr>
              <a:defRPr>
                <a:solidFill>
                  <a:schemeClr val="lt2"/>
                </a:solidFill>
              </a:defRPr>
            </a:lvl6pPr>
            <a:lvl7pPr lvl="6" algn="ctr">
              <a:spcBef>
                <a:spcPts val="0"/>
              </a:spcBef>
              <a:buClr>
                <a:schemeClr val="lt2"/>
              </a:buClr>
              <a:defRPr>
                <a:solidFill>
                  <a:schemeClr val="lt2"/>
                </a:solidFill>
              </a:defRPr>
            </a:lvl7pPr>
            <a:lvl8pPr lvl="7" algn="ctr">
              <a:spcBef>
                <a:spcPts val="0"/>
              </a:spcBef>
              <a:buClr>
                <a:schemeClr val="lt2"/>
              </a:buClr>
              <a:defRPr>
                <a:solidFill>
                  <a:schemeClr val="lt2"/>
                </a:solidFill>
              </a:defRPr>
            </a:lvl8pPr>
            <a:lvl9pPr lvl="8" algn="ctr">
              <a:spcBef>
                <a:spcPts val="0"/>
              </a:spcBef>
              <a:buClr>
                <a:schemeClr val="lt2"/>
              </a:buClr>
              <a:defRPr>
                <a:solidFill>
                  <a:schemeClr val="lt2"/>
                </a:solidFill>
              </a:defRPr>
            </a:lvl9pPr>
          </a:lstStyle>
          <a:p>
            <a:endParaRPr/>
          </a:p>
        </p:txBody>
      </p:sp>
      <p:sp>
        <p:nvSpPr>
          <p:cNvPr id="45" name="Shape 45"/>
          <p:cNvSpPr txBox="1">
            <a:spLocks noGrp="1"/>
          </p:cNvSpPr>
          <p:nvPr>
            <p:ph type="subTitle" idx="1"/>
          </p:nvPr>
        </p:nvSpPr>
        <p:spPr>
          <a:xfrm>
            <a:off x="265500" y="2769000"/>
            <a:ext cx="4045200" cy="1574100"/>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24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4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4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4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4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4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4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4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400">
                <a:latin typeface="Economica"/>
                <a:ea typeface="Economica"/>
                <a:cs typeface="Economica"/>
                <a:sym typeface="Economica"/>
              </a:defRPr>
            </a:lvl9pPr>
          </a:lstStyle>
          <a:p>
            <a:endParaRPr/>
          </a:p>
        </p:txBody>
      </p:sp>
      <p:sp>
        <p:nvSpPr>
          <p:cNvPr id="46" name="Shape 46"/>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9500" y="42189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Font typeface="Economica"/>
              <a:buNone/>
              <a:defRPr sz="2400">
                <a:latin typeface="Economica"/>
                <a:ea typeface="Economica"/>
                <a:cs typeface="Economica"/>
                <a:sym typeface="Economica"/>
              </a:defRPr>
            </a:lvl1pPr>
          </a:lstStyle>
          <a:p>
            <a:endParaRPr/>
          </a:p>
        </p:txBody>
      </p:sp>
      <p:sp>
        <p:nvSpPr>
          <p:cNvPr id="50" name="Shape 5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luxe">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15925"/>
            <a:ext cx="8520600" cy="831300"/>
          </a:xfrm>
          <a:prstGeom prst="rect">
            <a:avLst/>
          </a:prstGeom>
          <a:noFill/>
          <a:ln>
            <a:noFill/>
          </a:ln>
        </p:spPr>
        <p:txBody>
          <a:bodyPr lIns="91425" tIns="91425" rIns="91425" bIns="91425" anchor="b" anchorCtr="0"/>
          <a:lstStyle>
            <a:lvl1pPr lvl="0">
              <a:spcBef>
                <a:spcPts val="0"/>
              </a:spcBef>
              <a:buClr>
                <a:schemeClr val="dk1"/>
              </a:buClr>
              <a:buSzPct val="100000"/>
              <a:buFont typeface="Economica"/>
              <a:buNone/>
              <a:defRPr sz="4200">
                <a:solidFill>
                  <a:schemeClr val="dk1"/>
                </a:solidFill>
                <a:latin typeface="Economica"/>
                <a:ea typeface="Economica"/>
                <a:cs typeface="Economica"/>
                <a:sym typeface="Economica"/>
              </a:defRPr>
            </a:lvl1pPr>
            <a:lvl2pPr lvl="1">
              <a:spcBef>
                <a:spcPts val="0"/>
              </a:spcBef>
              <a:buClr>
                <a:schemeClr val="dk1"/>
              </a:buClr>
              <a:buSzPct val="100000"/>
              <a:buFont typeface="Economica"/>
              <a:buNone/>
              <a:defRPr sz="4200">
                <a:solidFill>
                  <a:schemeClr val="dk1"/>
                </a:solidFill>
                <a:latin typeface="Economica"/>
                <a:ea typeface="Economica"/>
                <a:cs typeface="Economica"/>
                <a:sym typeface="Economica"/>
              </a:defRPr>
            </a:lvl2pPr>
            <a:lvl3pPr lvl="2">
              <a:spcBef>
                <a:spcPts val="0"/>
              </a:spcBef>
              <a:buClr>
                <a:schemeClr val="dk1"/>
              </a:buClr>
              <a:buSzPct val="100000"/>
              <a:buFont typeface="Economica"/>
              <a:buNone/>
              <a:defRPr sz="4200">
                <a:solidFill>
                  <a:schemeClr val="dk1"/>
                </a:solidFill>
                <a:latin typeface="Economica"/>
                <a:ea typeface="Economica"/>
                <a:cs typeface="Economica"/>
                <a:sym typeface="Economica"/>
              </a:defRPr>
            </a:lvl3pPr>
            <a:lvl4pPr lvl="3">
              <a:spcBef>
                <a:spcPts val="0"/>
              </a:spcBef>
              <a:buClr>
                <a:schemeClr val="dk1"/>
              </a:buClr>
              <a:buSzPct val="100000"/>
              <a:buFont typeface="Economica"/>
              <a:buNone/>
              <a:defRPr sz="4200">
                <a:solidFill>
                  <a:schemeClr val="dk1"/>
                </a:solidFill>
                <a:latin typeface="Economica"/>
                <a:ea typeface="Economica"/>
                <a:cs typeface="Economica"/>
                <a:sym typeface="Economica"/>
              </a:defRPr>
            </a:lvl4pPr>
            <a:lvl5pPr lvl="4">
              <a:spcBef>
                <a:spcPts val="0"/>
              </a:spcBef>
              <a:buClr>
                <a:schemeClr val="dk1"/>
              </a:buClr>
              <a:buSzPct val="100000"/>
              <a:buFont typeface="Economica"/>
              <a:buNone/>
              <a:defRPr sz="4200">
                <a:solidFill>
                  <a:schemeClr val="dk1"/>
                </a:solidFill>
                <a:latin typeface="Economica"/>
                <a:ea typeface="Economica"/>
                <a:cs typeface="Economica"/>
                <a:sym typeface="Economica"/>
              </a:defRPr>
            </a:lvl5pPr>
            <a:lvl6pPr lvl="5">
              <a:spcBef>
                <a:spcPts val="0"/>
              </a:spcBef>
              <a:buClr>
                <a:schemeClr val="dk1"/>
              </a:buClr>
              <a:buSzPct val="100000"/>
              <a:buFont typeface="Economica"/>
              <a:buNone/>
              <a:defRPr sz="4200">
                <a:solidFill>
                  <a:schemeClr val="dk1"/>
                </a:solidFill>
                <a:latin typeface="Economica"/>
                <a:ea typeface="Economica"/>
                <a:cs typeface="Economica"/>
                <a:sym typeface="Economica"/>
              </a:defRPr>
            </a:lvl6pPr>
            <a:lvl7pPr lvl="6">
              <a:spcBef>
                <a:spcPts val="0"/>
              </a:spcBef>
              <a:buClr>
                <a:schemeClr val="dk1"/>
              </a:buClr>
              <a:buSzPct val="100000"/>
              <a:buFont typeface="Economica"/>
              <a:buNone/>
              <a:defRPr sz="4200">
                <a:solidFill>
                  <a:schemeClr val="dk1"/>
                </a:solidFill>
                <a:latin typeface="Economica"/>
                <a:ea typeface="Economica"/>
                <a:cs typeface="Economica"/>
                <a:sym typeface="Economica"/>
              </a:defRPr>
            </a:lvl7pPr>
            <a:lvl8pPr lvl="7">
              <a:spcBef>
                <a:spcPts val="0"/>
              </a:spcBef>
              <a:buClr>
                <a:schemeClr val="dk1"/>
              </a:buClr>
              <a:buSzPct val="100000"/>
              <a:buFont typeface="Economica"/>
              <a:buNone/>
              <a:defRPr sz="4200">
                <a:solidFill>
                  <a:schemeClr val="dk1"/>
                </a:solidFill>
                <a:latin typeface="Economica"/>
                <a:ea typeface="Economica"/>
                <a:cs typeface="Economica"/>
                <a:sym typeface="Economica"/>
              </a:defRPr>
            </a:lvl8pPr>
            <a:lvl9pPr lvl="8">
              <a:spcBef>
                <a:spcPts val="0"/>
              </a:spcBef>
              <a:buClr>
                <a:schemeClr val="dk1"/>
              </a:buClr>
              <a:buSzPct val="100000"/>
              <a:buFont typeface="Economica"/>
              <a:buNone/>
              <a:defRPr sz="4200">
                <a:solidFill>
                  <a:schemeClr val="dk1"/>
                </a:solidFill>
                <a:latin typeface="Economica"/>
                <a:ea typeface="Economica"/>
                <a:cs typeface="Economica"/>
                <a:sym typeface="Economica"/>
              </a:defRPr>
            </a:lvl9pPr>
          </a:lstStyle>
          <a:p>
            <a:endParaRPr/>
          </a:p>
        </p:txBody>
      </p:sp>
      <p:sp>
        <p:nvSpPr>
          <p:cNvPr id="7" name="Shape 7"/>
          <p:cNvSpPr txBox="1">
            <a:spLocks noGrp="1"/>
          </p:cNvSpPr>
          <p:nvPr>
            <p:ph type="body" idx="1"/>
          </p:nvPr>
        </p:nvSpPr>
        <p:spPr>
          <a:xfrm>
            <a:off x="311700" y="1225225"/>
            <a:ext cx="8520600" cy="3354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Open Sans"/>
              <a:buChar char="●"/>
              <a:defRPr sz="1800">
                <a:solidFill>
                  <a:schemeClr val="dk1"/>
                </a:solidFill>
                <a:latin typeface="Open Sans"/>
                <a:ea typeface="Open Sans"/>
                <a:cs typeface="Open Sans"/>
                <a:sym typeface="Open Sans"/>
              </a:defRPr>
            </a:lvl1pPr>
            <a:lvl2pPr lvl="1">
              <a:lnSpc>
                <a:spcPct val="115000"/>
              </a:lnSpc>
              <a:spcBef>
                <a:spcPts val="0"/>
              </a:spcBef>
              <a:spcAft>
                <a:spcPts val="1600"/>
              </a:spcAft>
              <a:buClr>
                <a:schemeClr val="dk1"/>
              </a:buClr>
              <a:buFont typeface="Open Sans"/>
              <a:buChar char="○"/>
              <a:defRPr>
                <a:solidFill>
                  <a:schemeClr val="dk1"/>
                </a:solidFill>
                <a:latin typeface="Open Sans"/>
                <a:ea typeface="Open Sans"/>
                <a:cs typeface="Open Sans"/>
                <a:sym typeface="Open Sans"/>
              </a:defRPr>
            </a:lvl2pPr>
            <a:lvl3pPr lvl="2">
              <a:lnSpc>
                <a:spcPct val="115000"/>
              </a:lnSpc>
              <a:spcBef>
                <a:spcPts val="0"/>
              </a:spcBef>
              <a:spcAft>
                <a:spcPts val="1600"/>
              </a:spcAft>
              <a:buClr>
                <a:schemeClr val="dk1"/>
              </a:buClr>
              <a:buFont typeface="Open Sans"/>
              <a:buChar char="■"/>
              <a:defRPr>
                <a:solidFill>
                  <a:schemeClr val="dk1"/>
                </a:solidFill>
                <a:latin typeface="Open Sans"/>
                <a:ea typeface="Open Sans"/>
                <a:cs typeface="Open Sans"/>
                <a:sym typeface="Open Sans"/>
              </a:defRPr>
            </a:lvl3pPr>
            <a:lvl4pPr lvl="3">
              <a:lnSpc>
                <a:spcPct val="115000"/>
              </a:lnSpc>
              <a:spcBef>
                <a:spcPts val="0"/>
              </a:spcBef>
              <a:spcAft>
                <a:spcPts val="1600"/>
              </a:spcAft>
              <a:buClr>
                <a:schemeClr val="dk1"/>
              </a:buClr>
              <a:buFont typeface="Open Sans"/>
              <a:buChar char="●"/>
              <a:defRPr>
                <a:solidFill>
                  <a:schemeClr val="dk1"/>
                </a:solidFill>
                <a:latin typeface="Open Sans"/>
                <a:ea typeface="Open Sans"/>
                <a:cs typeface="Open Sans"/>
                <a:sym typeface="Open Sans"/>
              </a:defRPr>
            </a:lvl4pPr>
            <a:lvl5pPr lvl="4">
              <a:lnSpc>
                <a:spcPct val="115000"/>
              </a:lnSpc>
              <a:spcBef>
                <a:spcPts val="0"/>
              </a:spcBef>
              <a:spcAft>
                <a:spcPts val="1600"/>
              </a:spcAft>
              <a:buClr>
                <a:schemeClr val="dk1"/>
              </a:buClr>
              <a:buFont typeface="Open Sans"/>
              <a:buChar char="○"/>
              <a:defRPr>
                <a:solidFill>
                  <a:schemeClr val="dk1"/>
                </a:solidFill>
                <a:latin typeface="Open Sans"/>
                <a:ea typeface="Open Sans"/>
                <a:cs typeface="Open Sans"/>
                <a:sym typeface="Open Sans"/>
              </a:defRPr>
            </a:lvl5pPr>
            <a:lvl6pPr lvl="5">
              <a:lnSpc>
                <a:spcPct val="115000"/>
              </a:lnSpc>
              <a:spcBef>
                <a:spcPts val="0"/>
              </a:spcBef>
              <a:spcAft>
                <a:spcPts val="1600"/>
              </a:spcAft>
              <a:buClr>
                <a:schemeClr val="dk1"/>
              </a:buClr>
              <a:buFont typeface="Open Sans"/>
              <a:buChar char="■"/>
              <a:defRPr>
                <a:solidFill>
                  <a:schemeClr val="dk1"/>
                </a:solidFill>
                <a:latin typeface="Open Sans"/>
                <a:ea typeface="Open Sans"/>
                <a:cs typeface="Open Sans"/>
                <a:sym typeface="Open Sans"/>
              </a:defRPr>
            </a:lvl6pPr>
            <a:lvl7pPr lvl="6">
              <a:lnSpc>
                <a:spcPct val="115000"/>
              </a:lnSpc>
              <a:spcBef>
                <a:spcPts val="0"/>
              </a:spcBef>
              <a:spcAft>
                <a:spcPts val="1600"/>
              </a:spcAft>
              <a:buClr>
                <a:schemeClr val="dk1"/>
              </a:buClr>
              <a:buFont typeface="Open Sans"/>
              <a:buChar char="●"/>
              <a:defRPr>
                <a:solidFill>
                  <a:schemeClr val="dk1"/>
                </a:solidFill>
                <a:latin typeface="Open Sans"/>
                <a:ea typeface="Open Sans"/>
                <a:cs typeface="Open Sans"/>
                <a:sym typeface="Open Sans"/>
              </a:defRPr>
            </a:lvl7pPr>
            <a:lvl8pPr lvl="7">
              <a:lnSpc>
                <a:spcPct val="115000"/>
              </a:lnSpc>
              <a:spcBef>
                <a:spcPts val="0"/>
              </a:spcBef>
              <a:spcAft>
                <a:spcPts val="1600"/>
              </a:spcAft>
              <a:buClr>
                <a:schemeClr val="dk1"/>
              </a:buClr>
              <a:buFont typeface="Open Sans"/>
              <a:buChar char="○"/>
              <a:defRPr>
                <a:solidFill>
                  <a:schemeClr val="dk1"/>
                </a:solidFill>
                <a:latin typeface="Open Sans"/>
                <a:ea typeface="Open Sans"/>
                <a:cs typeface="Open Sans"/>
                <a:sym typeface="Open Sans"/>
              </a:defRPr>
            </a:lvl8pPr>
            <a:lvl9pPr lvl="8">
              <a:lnSpc>
                <a:spcPct val="115000"/>
              </a:lnSpc>
              <a:spcBef>
                <a:spcPts val="0"/>
              </a:spcBef>
              <a:spcAft>
                <a:spcPts val="1600"/>
              </a:spcAft>
              <a:buClr>
                <a:schemeClr val="dk1"/>
              </a:buClr>
              <a:buFont typeface="Open Sans"/>
              <a:buChar char="■"/>
              <a:defRPr>
                <a:solidFill>
                  <a:schemeClr val="dk1"/>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1"/>
                </a:solidFill>
                <a:latin typeface="Economica"/>
                <a:ea typeface="Economica"/>
                <a:cs typeface="Economica"/>
                <a:sym typeface="Economica"/>
              </a:rPr>
              <a:t>‹#›</a:t>
            </a:fld>
            <a:endParaRPr lang="en" sz="1000">
              <a:solidFill>
                <a:schemeClr val="dk1"/>
              </a:solidFill>
              <a:latin typeface="Economica"/>
              <a:ea typeface="Economica"/>
              <a:cs typeface="Economica"/>
              <a:sym typeface="Economic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290400" y="612612"/>
            <a:ext cx="4042500" cy="572700"/>
          </a:xfrm>
          <a:prstGeom prst="rect">
            <a:avLst/>
          </a:prstGeom>
        </p:spPr>
        <p:txBody>
          <a:bodyPr lIns="91425" tIns="91425" rIns="91425" bIns="91425" anchor="b" anchorCtr="0">
            <a:noAutofit/>
          </a:bodyPr>
          <a:lstStyle/>
          <a:p>
            <a:pPr lvl="0">
              <a:spcBef>
                <a:spcPts val="0"/>
              </a:spcBef>
              <a:buNone/>
            </a:pPr>
            <a:r>
              <a:rPr lang="en">
                <a:solidFill>
                  <a:srgbClr val="073763"/>
                </a:solidFill>
              </a:rPr>
              <a:t>Why do we need them?</a:t>
            </a:r>
          </a:p>
        </p:txBody>
      </p:sp>
      <p:sp>
        <p:nvSpPr>
          <p:cNvPr id="63" name="Shape 63"/>
          <p:cNvSpPr txBox="1">
            <a:spLocks noGrp="1"/>
          </p:cNvSpPr>
          <p:nvPr>
            <p:ph type="body" idx="1"/>
          </p:nvPr>
        </p:nvSpPr>
        <p:spPr>
          <a:xfrm>
            <a:off x="311700" y="1225225"/>
            <a:ext cx="3999900" cy="3647700"/>
          </a:xfrm>
          <a:prstGeom prst="rect">
            <a:avLst/>
          </a:prstGeom>
          <a:ln>
            <a:noFill/>
          </a:ln>
        </p:spPr>
        <p:txBody>
          <a:bodyPr lIns="91425" tIns="91425" rIns="91425" bIns="91425" anchor="t" anchorCtr="0">
            <a:noAutofit/>
          </a:bodyPr>
          <a:lstStyle/>
          <a:p>
            <a:pPr marL="457200" lvl="0" indent="-330200" rtl="0">
              <a:spcBef>
                <a:spcPts val="0"/>
              </a:spcBef>
              <a:spcAft>
                <a:spcPts val="600"/>
              </a:spcAft>
              <a:buClr>
                <a:srgbClr val="000000"/>
              </a:buClr>
              <a:buSzPct val="100000"/>
              <a:buFont typeface="Arial"/>
            </a:pPr>
            <a:r>
              <a:rPr lang="en" dirty="0">
                <a:solidFill>
                  <a:srgbClr val="000000"/>
                </a:solidFill>
                <a:latin typeface="Arial"/>
                <a:ea typeface="Arial"/>
                <a:cs typeface="Arial"/>
                <a:sym typeface="Arial"/>
              </a:rPr>
              <a:t>Serves as a supply system for the distribution of potable water</a:t>
            </a:r>
          </a:p>
          <a:p>
            <a:pPr marL="457200" lvl="0" indent="-330200" rtl="0">
              <a:spcBef>
                <a:spcPts val="0"/>
              </a:spcBef>
              <a:spcAft>
                <a:spcPts val="600"/>
              </a:spcAft>
              <a:buClr>
                <a:srgbClr val="000000"/>
              </a:buClr>
              <a:buSzPct val="100000"/>
              <a:buFont typeface="Arial"/>
            </a:pPr>
            <a:r>
              <a:rPr lang="en" dirty="0">
                <a:solidFill>
                  <a:srgbClr val="000000"/>
                </a:solidFill>
                <a:latin typeface="Arial"/>
                <a:ea typeface="Arial"/>
                <a:cs typeface="Arial"/>
                <a:sym typeface="Arial"/>
              </a:rPr>
              <a:t>Serves as a backup water supply in case main water system is damaged </a:t>
            </a:r>
          </a:p>
          <a:p>
            <a:pPr marL="914400" lvl="1" indent="-317500" rtl="0">
              <a:spcBef>
                <a:spcPts val="0"/>
              </a:spcBef>
              <a:spcAft>
                <a:spcPts val="600"/>
              </a:spcAft>
              <a:buClr>
                <a:srgbClr val="000000"/>
              </a:buClr>
              <a:buSzPct val="100000"/>
              <a:buFont typeface="Arial"/>
            </a:pPr>
            <a:r>
              <a:rPr lang="en" sz="1400" dirty="0">
                <a:solidFill>
                  <a:srgbClr val="000000"/>
                </a:solidFill>
                <a:latin typeface="Arial"/>
                <a:ea typeface="Arial"/>
                <a:cs typeface="Arial"/>
                <a:sym typeface="Arial"/>
              </a:rPr>
              <a:t>Provides emergency storage for fire protection</a:t>
            </a:r>
          </a:p>
          <a:p>
            <a:pPr marL="457200" lvl="0" indent="-330200" rtl="0">
              <a:spcBef>
                <a:spcPts val="0"/>
              </a:spcBef>
              <a:spcAft>
                <a:spcPts val="600"/>
              </a:spcAft>
              <a:buClr>
                <a:srgbClr val="000000"/>
              </a:buClr>
              <a:buSzPct val="100000"/>
              <a:buFont typeface="Arial"/>
            </a:pPr>
            <a:r>
              <a:rPr lang="en" dirty="0">
                <a:solidFill>
                  <a:srgbClr val="000000"/>
                </a:solidFill>
                <a:latin typeface="Arial"/>
                <a:ea typeface="Arial"/>
                <a:cs typeface="Arial"/>
                <a:sym typeface="Arial"/>
              </a:rPr>
              <a:t>Stores the water during non-peak hours to use during peak hours</a:t>
            </a:r>
          </a:p>
          <a:p>
            <a:pPr marL="914400" lvl="1" indent="-317500" rtl="0">
              <a:spcBef>
                <a:spcPts val="0"/>
              </a:spcBef>
              <a:spcAft>
                <a:spcPts val="600"/>
              </a:spcAft>
              <a:buClr>
                <a:srgbClr val="000000"/>
              </a:buClr>
              <a:buSzPct val="100000"/>
              <a:buFont typeface="Arial"/>
            </a:pPr>
            <a:r>
              <a:rPr lang="en" sz="1400" dirty="0">
                <a:solidFill>
                  <a:srgbClr val="000000"/>
                </a:solidFill>
                <a:latin typeface="Arial"/>
                <a:ea typeface="Arial"/>
                <a:cs typeface="Arial"/>
                <a:sym typeface="Arial"/>
              </a:rPr>
              <a:t>Excess flow is stored</a:t>
            </a:r>
          </a:p>
          <a:p>
            <a:pPr marL="914400" lvl="1" indent="-317500" rtl="0">
              <a:spcBef>
                <a:spcPts val="0"/>
              </a:spcBef>
              <a:spcAft>
                <a:spcPts val="600"/>
              </a:spcAft>
              <a:buClr>
                <a:srgbClr val="000000"/>
              </a:buClr>
              <a:buSzPct val="100000"/>
              <a:buFont typeface="Arial"/>
            </a:pPr>
            <a:r>
              <a:rPr lang="en" sz="1400" dirty="0">
                <a:solidFill>
                  <a:srgbClr val="000000"/>
                </a:solidFill>
                <a:latin typeface="Arial"/>
                <a:ea typeface="Arial"/>
                <a:cs typeface="Arial"/>
                <a:sym typeface="Arial"/>
              </a:rPr>
              <a:t>Need-based</a:t>
            </a:r>
          </a:p>
          <a:p>
            <a:pPr marL="457200" lvl="0" indent="-330200" rtl="0">
              <a:spcBef>
                <a:spcPts val="0"/>
              </a:spcBef>
              <a:spcAft>
                <a:spcPts val="600"/>
              </a:spcAft>
              <a:buClr>
                <a:srgbClr val="000000"/>
              </a:buClr>
              <a:buSzPct val="100000"/>
              <a:buFont typeface="Arial"/>
            </a:pPr>
            <a:r>
              <a:rPr lang="en" dirty="0">
                <a:solidFill>
                  <a:srgbClr val="000000"/>
                </a:solidFill>
                <a:latin typeface="Arial"/>
                <a:ea typeface="Arial"/>
                <a:cs typeface="Arial"/>
                <a:sym typeface="Arial"/>
              </a:rPr>
              <a:t>Reliable - water supply is constant since water flow is pressurized by gravity</a:t>
            </a:r>
          </a:p>
          <a:p>
            <a:pPr lvl="0" rtl="0">
              <a:spcBef>
                <a:spcPts val="0"/>
              </a:spcBef>
              <a:spcAft>
                <a:spcPts val="600"/>
              </a:spcAft>
              <a:buNone/>
            </a:pPr>
            <a:endParaRPr dirty="0">
              <a:solidFill>
                <a:srgbClr val="1C4587"/>
              </a:solidFill>
              <a:latin typeface="Arial"/>
              <a:ea typeface="Arial"/>
              <a:cs typeface="Arial"/>
              <a:sym typeface="Arial"/>
            </a:endParaRPr>
          </a:p>
          <a:p>
            <a:pPr marL="0" lvl="0" indent="0" rtl="0">
              <a:spcBef>
                <a:spcPts val="0"/>
              </a:spcBef>
              <a:spcAft>
                <a:spcPts val="600"/>
              </a:spcAft>
              <a:buNone/>
            </a:pPr>
            <a:endParaRPr dirty="0">
              <a:solidFill>
                <a:srgbClr val="1C4587"/>
              </a:solidFill>
              <a:latin typeface="Arial"/>
              <a:ea typeface="Arial"/>
              <a:cs typeface="Arial"/>
              <a:sym typeface="Arial"/>
            </a:endParaRPr>
          </a:p>
          <a:p>
            <a:pPr marL="0" lvl="0" indent="0" rtl="0">
              <a:spcBef>
                <a:spcPts val="0"/>
              </a:spcBef>
              <a:spcAft>
                <a:spcPts val="600"/>
              </a:spcAft>
              <a:buNone/>
            </a:pPr>
            <a:endParaRPr dirty="0">
              <a:solidFill>
                <a:srgbClr val="1C4587"/>
              </a:solidFill>
              <a:latin typeface="Arial"/>
              <a:ea typeface="Arial"/>
              <a:cs typeface="Arial"/>
              <a:sym typeface="Arial"/>
            </a:endParaRPr>
          </a:p>
          <a:p>
            <a:pPr marL="0" lvl="0" indent="0" rtl="0">
              <a:spcBef>
                <a:spcPts val="0"/>
              </a:spcBef>
              <a:spcAft>
                <a:spcPts val="600"/>
              </a:spcAft>
              <a:buNone/>
            </a:pPr>
            <a:endParaRPr dirty="0">
              <a:solidFill>
                <a:srgbClr val="1C4587"/>
              </a:solidFill>
              <a:latin typeface="Arial"/>
              <a:ea typeface="Arial"/>
              <a:cs typeface="Arial"/>
              <a:sym typeface="Arial"/>
            </a:endParaRPr>
          </a:p>
          <a:p>
            <a:pPr lvl="0" rtl="0">
              <a:spcBef>
                <a:spcPts val="0"/>
              </a:spcBef>
              <a:spcAft>
                <a:spcPts val="600"/>
              </a:spcAft>
              <a:buNone/>
            </a:pPr>
            <a:endParaRPr dirty="0">
              <a:solidFill>
                <a:srgbClr val="1C4587"/>
              </a:solidFill>
              <a:latin typeface="Arial"/>
              <a:ea typeface="Arial"/>
              <a:cs typeface="Arial"/>
              <a:sym typeface="Arial"/>
            </a:endParaRPr>
          </a:p>
          <a:p>
            <a:pPr marL="0" lvl="0" indent="0" rtl="0">
              <a:spcBef>
                <a:spcPts val="0"/>
              </a:spcBef>
              <a:buNone/>
            </a:pPr>
            <a:endParaRPr dirty="0">
              <a:solidFill>
                <a:schemeClr val="accent3"/>
              </a:solidFill>
              <a:latin typeface="Average"/>
              <a:ea typeface="Average"/>
              <a:cs typeface="Average"/>
              <a:sym typeface="Average"/>
            </a:endParaRPr>
          </a:p>
          <a:p>
            <a:pPr marL="457200" lvl="0" indent="0" rtl="0">
              <a:spcBef>
                <a:spcPts val="0"/>
              </a:spcBef>
              <a:buNone/>
            </a:pPr>
            <a:endParaRPr dirty="0">
              <a:solidFill>
                <a:schemeClr val="accent3"/>
              </a:solidFill>
              <a:latin typeface="Average"/>
              <a:ea typeface="Average"/>
              <a:cs typeface="Average"/>
              <a:sym typeface="Average"/>
            </a:endParaRPr>
          </a:p>
        </p:txBody>
      </p:sp>
      <p:sp>
        <p:nvSpPr>
          <p:cNvPr id="64" name="Shape 64"/>
          <p:cNvSpPr txBox="1">
            <a:spLocks noGrp="1"/>
          </p:cNvSpPr>
          <p:nvPr>
            <p:ph type="body" idx="2"/>
          </p:nvPr>
        </p:nvSpPr>
        <p:spPr>
          <a:xfrm>
            <a:off x="4832400" y="1225225"/>
            <a:ext cx="3999900" cy="3354000"/>
          </a:xfrm>
          <a:prstGeom prst="rect">
            <a:avLst/>
          </a:prstGeom>
        </p:spPr>
        <p:txBody>
          <a:bodyPr lIns="91425" tIns="91425" rIns="91425" bIns="91425" anchor="t" anchorCtr="0">
            <a:noAutofit/>
          </a:bodyPr>
          <a:lstStyle/>
          <a:p>
            <a:pPr lvl="0">
              <a:spcBef>
                <a:spcPts val="0"/>
              </a:spcBef>
              <a:buNone/>
            </a:pPr>
            <a:endParaRPr/>
          </a:p>
          <a:p>
            <a:pPr lvl="0">
              <a:spcBef>
                <a:spcPts val="0"/>
              </a:spcBef>
              <a:buNone/>
            </a:pPr>
            <a:endParaRPr/>
          </a:p>
          <a:p>
            <a:pPr lvl="0">
              <a:spcBef>
                <a:spcPts val="0"/>
              </a:spcBef>
              <a:buNone/>
            </a:pPr>
            <a:endParaRPr/>
          </a:p>
          <a:p>
            <a:pPr lvl="0">
              <a:spcBef>
                <a:spcPts val="0"/>
              </a:spcBef>
              <a:buNone/>
            </a:pPr>
            <a:endParaRPr/>
          </a:p>
          <a:p>
            <a:pPr lvl="0">
              <a:spcBef>
                <a:spcPts val="0"/>
              </a:spcBef>
              <a:buNone/>
            </a:pPr>
            <a:endParaRPr/>
          </a:p>
          <a:p>
            <a:pPr lvl="0" rtl="0">
              <a:spcBef>
                <a:spcPts val="0"/>
              </a:spcBef>
              <a:buNone/>
            </a:pPr>
            <a:endParaRPr sz="1300">
              <a:solidFill>
                <a:srgbClr val="333333"/>
              </a:solidFill>
              <a:highlight>
                <a:srgbClr val="FFFFFF"/>
              </a:highlight>
              <a:latin typeface="Arial"/>
              <a:ea typeface="Arial"/>
              <a:cs typeface="Arial"/>
              <a:sym typeface="Arial"/>
            </a:endParaRPr>
          </a:p>
          <a:p>
            <a:pPr lvl="0">
              <a:spcBef>
                <a:spcPts val="0"/>
              </a:spcBef>
              <a:buNone/>
            </a:pPr>
            <a:endParaRPr sz="1300">
              <a:solidFill>
                <a:srgbClr val="333333"/>
              </a:solidFill>
              <a:highlight>
                <a:srgbClr val="FFFFFF"/>
              </a:highlight>
              <a:latin typeface="Arial"/>
              <a:ea typeface="Arial"/>
              <a:cs typeface="Arial"/>
              <a:sym typeface="Arial"/>
            </a:endParaRPr>
          </a:p>
        </p:txBody>
      </p:sp>
      <p:sp>
        <p:nvSpPr>
          <p:cNvPr id="65" name="Shape 65"/>
          <p:cNvSpPr txBox="1">
            <a:spLocks noGrp="1"/>
          </p:cNvSpPr>
          <p:nvPr>
            <p:ph type="title"/>
          </p:nvPr>
        </p:nvSpPr>
        <p:spPr>
          <a:xfrm>
            <a:off x="5259175" y="640450"/>
            <a:ext cx="3447600" cy="572700"/>
          </a:xfrm>
          <a:prstGeom prst="rect">
            <a:avLst/>
          </a:prstGeom>
        </p:spPr>
        <p:txBody>
          <a:bodyPr lIns="91425" tIns="91425" rIns="91425" bIns="91425" anchor="b" anchorCtr="0">
            <a:noAutofit/>
          </a:bodyPr>
          <a:lstStyle/>
          <a:p>
            <a:pPr lvl="0" rtl="0">
              <a:spcBef>
                <a:spcPts val="0"/>
              </a:spcBef>
              <a:buNone/>
            </a:pPr>
            <a:r>
              <a:rPr lang="en">
                <a:solidFill>
                  <a:srgbClr val="073763"/>
                </a:solidFill>
              </a:rPr>
              <a:t>How do they work?</a:t>
            </a:r>
          </a:p>
        </p:txBody>
      </p:sp>
      <p:sp>
        <p:nvSpPr>
          <p:cNvPr id="66" name="Shape 66"/>
          <p:cNvSpPr txBox="1">
            <a:spLocks noGrp="1"/>
          </p:cNvSpPr>
          <p:nvPr>
            <p:ph type="title"/>
          </p:nvPr>
        </p:nvSpPr>
        <p:spPr>
          <a:xfrm>
            <a:off x="3777125" y="0"/>
            <a:ext cx="1753800" cy="572700"/>
          </a:xfrm>
          <a:prstGeom prst="rect">
            <a:avLst/>
          </a:prstGeom>
        </p:spPr>
        <p:txBody>
          <a:bodyPr lIns="91425" tIns="91425" rIns="91425" bIns="91425" anchor="b" anchorCtr="0">
            <a:noAutofit/>
          </a:bodyPr>
          <a:lstStyle/>
          <a:p>
            <a:pPr lvl="0" rtl="0">
              <a:spcBef>
                <a:spcPts val="0"/>
              </a:spcBef>
              <a:buNone/>
            </a:pPr>
            <a:r>
              <a:rPr lang="en" sz="2700">
                <a:solidFill>
                  <a:srgbClr val="20124D"/>
                </a:solidFill>
              </a:rPr>
              <a:t>Water Towers</a:t>
            </a:r>
          </a:p>
        </p:txBody>
      </p:sp>
      <p:pic>
        <p:nvPicPr>
          <p:cNvPr id="67" name="Shape 67"/>
          <p:cNvPicPr preferRelativeResize="0"/>
          <p:nvPr/>
        </p:nvPicPr>
        <p:blipFill>
          <a:blip r:embed="rId3">
            <a:alphaModFix/>
          </a:blip>
          <a:stretch>
            <a:fillRect/>
          </a:stretch>
        </p:blipFill>
        <p:spPr>
          <a:xfrm>
            <a:off x="4832400" y="1225219"/>
            <a:ext cx="3718524" cy="3045799"/>
          </a:xfrm>
          <a:prstGeom prst="rect">
            <a:avLst/>
          </a:prstGeom>
          <a:noFill/>
          <a:ln>
            <a:noFill/>
          </a:ln>
        </p:spPr>
      </p:pic>
      <p:pic>
        <p:nvPicPr>
          <p:cNvPr id="68" name="Shape 68"/>
          <p:cNvPicPr preferRelativeResize="0"/>
          <p:nvPr/>
        </p:nvPicPr>
        <p:blipFill>
          <a:blip r:embed="rId4">
            <a:alphaModFix/>
          </a:blip>
          <a:stretch>
            <a:fillRect/>
          </a:stretch>
        </p:blipFill>
        <p:spPr>
          <a:xfrm>
            <a:off x="4864575" y="4343775"/>
            <a:ext cx="3935556" cy="529149"/>
          </a:xfrm>
          <a:prstGeom prst="rect">
            <a:avLst/>
          </a:prstGeom>
          <a:noFill/>
          <a:ln>
            <a:noFill/>
          </a:ln>
        </p:spPr>
      </p:pic>
    </p:spTree>
  </p:cSld>
  <p:clrMapOvr>
    <a:masterClrMapping/>
  </p:clrMapOvr>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188</Words>
  <Application>Microsoft Office PowerPoint</Application>
  <PresentationFormat>On-screen Show (16:9)</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Economica</vt:lpstr>
      <vt:lpstr>Arial</vt:lpstr>
      <vt:lpstr>Average</vt:lpstr>
      <vt:lpstr>Open Sans</vt:lpstr>
      <vt:lpstr>Luxe</vt:lpstr>
      <vt:lpstr>Why do we need them?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need them?</dc:title>
  <dc:creator>Meghan Rice</dc:creator>
  <cp:lastModifiedBy>Engineering</cp:lastModifiedBy>
  <cp:revision>1</cp:revision>
  <dcterms:modified xsi:type="dcterms:W3CDTF">2017-08-24T16:25:57Z</dcterms:modified>
</cp:coreProperties>
</file>