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4E26B2-A215-524A-84DB-EB21AD8D0311}" v="141" dt="2020-10-05T02:44:37.1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47"/>
    <p:restoredTop sz="94817"/>
  </p:normalViewPr>
  <p:slideViewPr>
    <p:cSldViewPr snapToGrid="0" snapToObjects="1" showGuides="1">
      <p:cViewPr varScale="1">
        <p:scale>
          <a:sx n="98" d="100"/>
          <a:sy n="98" d="100"/>
        </p:scale>
        <p:origin x="123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zafati, Maysam" userId="442edab6-9766-4546-a077-f7812b28fb93" providerId="ADAL" clId="{904E26B2-A215-524A-84DB-EB21AD8D0311}"/>
    <pc:docChg chg="modSld">
      <pc:chgData name="Nezafati, Maysam" userId="442edab6-9766-4546-a077-f7812b28fb93" providerId="ADAL" clId="{904E26B2-A215-524A-84DB-EB21AD8D0311}" dt="2020-10-05T02:44:37.113" v="139"/>
      <pc:docMkLst>
        <pc:docMk/>
      </pc:docMkLst>
      <pc:sldChg chg="modSp">
        <pc:chgData name="Nezafati, Maysam" userId="442edab6-9766-4546-a077-f7812b28fb93" providerId="ADAL" clId="{904E26B2-A215-524A-84DB-EB21AD8D0311}" dt="2020-10-05T02:44:37.113" v="139"/>
        <pc:sldMkLst>
          <pc:docMk/>
          <pc:sldMk cId="276122722" sldId="257"/>
        </pc:sldMkLst>
        <pc:graphicFrameChg chg="mod">
          <ac:chgData name="Nezafati, Maysam" userId="442edab6-9766-4546-a077-f7812b28fb93" providerId="ADAL" clId="{904E26B2-A215-524A-84DB-EB21AD8D0311}" dt="2020-10-05T02:44:37.113" v="139"/>
          <ac:graphicFrameMkLst>
            <pc:docMk/>
            <pc:sldMk cId="276122722" sldId="257"/>
            <ac:graphicFrameMk id="3" creationId="{3625959B-45D3-7947-9D1D-B8DFDA7253F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FC0F9A-B689-274C-8159-9DC5F39B77E7}" type="doc">
      <dgm:prSet loTypeId="urn:microsoft.com/office/officeart/2005/8/layout/hierarchy5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2646A0A-24BB-694E-850B-1E1B1D13CA2A}">
      <dgm:prSet phldrT="[Text]" custT="1"/>
      <dgm:spPr>
        <a:gradFill flip="none" rotWithShape="1">
          <a:gsLst>
            <a:gs pos="4000">
              <a:schemeClr val="accent4">
                <a:hueOff val="0"/>
                <a:satOff val="0"/>
                <a:lumOff val="0"/>
                <a:shade val="30000"/>
                <a:satMod val="115000"/>
              </a:schemeClr>
            </a:gs>
            <a:gs pos="28000">
              <a:schemeClr val="accent4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0800000" scaled="1"/>
          <a:tileRect/>
        </a:gra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Bias in engineering design</a:t>
          </a:r>
        </a:p>
      </dgm:t>
    </dgm:pt>
    <dgm:pt modelId="{7561B54C-18D3-B245-8F28-87B0605A4D0E}" type="parTrans" cxnId="{010DB5F6-2485-9C4D-B801-340F049ED3A7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4FF467F0-137E-2C43-93FC-410536C4F2FF}" type="sibTrans" cxnId="{010DB5F6-2485-9C4D-B801-340F049ED3A7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A349826E-CDCC-A743-B1E1-DD950673B58A}">
      <dgm:prSet phldrT="[Text]" custT="1"/>
      <dgm:spPr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42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Preparation </a:t>
          </a:r>
        </a:p>
      </dgm:t>
    </dgm:pt>
    <dgm:pt modelId="{3D52A53C-1899-FA48-B071-884A89F95453}" type="parTrans" cxnId="{16190A4B-A491-D740-806D-779D30228DE0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260E89F5-A8EA-4D47-A866-3B4BEEEB03DB}" type="sibTrans" cxnId="{16190A4B-A491-D740-806D-779D30228DE0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ED5851C8-DBDF-8549-B99F-999207D7A462}">
      <dgm:prSet phldrT="[Text]" custT="1"/>
      <dgm:spPr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Brain storming</a:t>
          </a:r>
        </a:p>
      </dgm:t>
    </dgm:pt>
    <dgm:pt modelId="{49961F10-EDFB-2340-BBAB-FBBB60E7CF9E}" type="parTrans" cxnId="{6F829F37-78D2-5E4C-8905-91834994A86D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B9F91333-F369-D241-9145-7C5E751C7D6C}" type="sibTrans" cxnId="{6F829F37-78D2-5E4C-8905-91834994A86D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CAD417A8-A76B-634A-95B5-06180B99C61B}">
      <dgm:prSet phldrT="[Text]" custT="1"/>
      <dgm:spPr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42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Phase 2</a:t>
          </a:r>
        </a:p>
      </dgm:t>
    </dgm:pt>
    <dgm:pt modelId="{06A126BE-07FF-994B-B91F-B46E4A55D778}" type="parTrans" cxnId="{07425A5B-1BDA-0544-9452-BA60EE746E25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67E560B1-F25D-2749-99E4-74C14675081D}" type="sibTrans" cxnId="{07425A5B-1BDA-0544-9452-BA60EE746E25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05D26B81-944A-184B-8246-6092A9A3DD12}">
      <dgm:prSet phldrT="[Text]" custT="1"/>
      <dgm:spPr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Story 2 (Consultation/proposal)</a:t>
          </a:r>
        </a:p>
      </dgm:t>
    </dgm:pt>
    <dgm:pt modelId="{D54F2329-069F-FB4B-879E-A95BAFE4F029}" type="parTrans" cxnId="{1ADA820F-A5E0-2D46-97FD-048AC90E04FA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19ECC054-7835-5446-8891-CAD7D1CDD196}" type="sibTrans" cxnId="{1ADA820F-A5E0-2D46-97FD-048AC90E04FA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98EA8ED7-D18E-F74B-BF5F-322E9BC47EE1}">
      <dgm:prSet custT="1"/>
      <dgm:spPr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42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Phase 1</a:t>
          </a:r>
        </a:p>
      </dgm:t>
    </dgm:pt>
    <dgm:pt modelId="{8B17FB21-4388-6342-BE50-5364EAAA6178}" type="parTrans" cxnId="{93C91580-1D33-554F-961A-C50DD3C58B38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938B2234-7F5C-AF4A-8590-31E392BA3176}" type="sibTrans" cxnId="{93C91580-1D33-554F-961A-C50DD3C58B38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84282782-A1F4-284D-B7C0-BBFB742A247C}">
      <dgm:prSet custT="1"/>
      <dgm:spPr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Story 1 (Awareness)</a:t>
          </a:r>
        </a:p>
      </dgm:t>
    </dgm:pt>
    <dgm:pt modelId="{31B72D5C-2473-0440-B20F-EA9AB2DB8C6D}" type="parTrans" cxnId="{3621F64C-A80E-8D4D-9801-BC524D9883BC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880AA492-B9F6-E843-A2A0-B3408E7D05FF}" type="sibTrans" cxnId="{3621F64C-A80E-8D4D-9801-BC524D9883BC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18E27615-AFF6-A746-9517-0B56F5034620}">
      <dgm:prSet custT="1"/>
      <dgm:spPr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Product 1 </a:t>
          </a:r>
        </a:p>
      </dgm:t>
    </dgm:pt>
    <dgm:pt modelId="{437E6BAD-DA98-0542-8589-4893AA79D926}" type="parTrans" cxnId="{7D7A3A61-32AF-5446-A73C-878EA6D3E772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6ADC55C7-21E5-F34F-A06E-947FDB497CD1}" type="sibTrans" cxnId="{7D7A3A61-32AF-5446-A73C-878EA6D3E772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853B4BB4-DBE6-BB4D-B6BB-E099AE35EA34}">
      <dgm:prSet custT="1"/>
      <dgm:spPr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Product  2</a:t>
          </a:r>
        </a:p>
      </dgm:t>
    </dgm:pt>
    <dgm:pt modelId="{22C40CBE-0A12-704D-8322-B699C0E704D5}" type="parTrans" cxnId="{C90DEED8-6F2E-2E4E-B2B8-4973E57646E9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38218008-668F-5942-B272-FE8042BB992C}" type="sibTrans" cxnId="{C90DEED8-6F2E-2E4E-B2B8-4973E57646E9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4F030B80-549A-354C-9FB8-9DC89E668A14}">
      <dgm:prSet custT="1"/>
      <dgm:spPr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 lIns="0"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Story 0 (Motivation)</a:t>
          </a:r>
        </a:p>
      </dgm:t>
    </dgm:pt>
    <dgm:pt modelId="{7773A71F-546C-4F43-B8E0-2D40913AC88B}" type="parTrans" cxnId="{520EFB2D-B216-574B-AE98-27C8EE1AB615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62DDD8C9-290A-6F46-A50B-D13C01C408D1}" type="sibTrans" cxnId="{520EFB2D-B216-574B-AE98-27C8EE1AB615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2089AE3A-D7C6-6443-BEC1-169F238F22C5}">
      <dgm:prSet custT="1"/>
      <dgm:spPr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42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Presentation </a:t>
          </a:r>
        </a:p>
      </dgm:t>
    </dgm:pt>
    <dgm:pt modelId="{DF279643-3F19-C646-8F89-368D9F9D0842}" type="parTrans" cxnId="{BE68B3D6-92A8-8D46-9C3D-A86D7A79969A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7ABFF76E-B77D-E947-BA00-E025B4650DAD}" type="sibTrans" cxnId="{BE68B3D6-92A8-8D46-9C3D-A86D7A79969A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03D83E78-1B6A-1D48-8A05-5F032430B276}">
      <dgm:prSet custT="1"/>
      <dgm:spPr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5 minutes video</a:t>
          </a:r>
        </a:p>
      </dgm:t>
    </dgm:pt>
    <dgm:pt modelId="{3CFFD9EF-4D5A-134F-87FF-1B61472DB5E0}" type="parTrans" cxnId="{D4CE7404-3E7D-5744-B09B-7FAD3788BC25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64B79CC7-D391-A343-950E-A131EED9996F}" type="sibTrans" cxnId="{D4CE7404-3E7D-5744-B09B-7FAD3788BC25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BA9906F2-46BF-534C-94A6-AF095FCB6423}">
      <dgm:prSet custT="1"/>
      <dgm:spPr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Find three cases of bias in medical science</a:t>
          </a:r>
        </a:p>
      </dgm:t>
    </dgm:pt>
    <dgm:pt modelId="{1EC822E0-182E-9143-A8C5-E394C1541EE8}" type="parTrans" cxnId="{525FB95F-0ADE-9840-8D92-8126D9487E7C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3DE44B0D-E3B9-0B42-B0ED-702846D6CFA4}" type="sibTrans" cxnId="{525FB95F-0ADE-9840-8D92-8126D9487E7C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C3032E84-408F-6E4A-B540-DE8A661E5B10}">
      <dgm:prSet custT="1"/>
      <dgm:spPr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Share a story about your personal experience (or a person you know) of facing a bias in an engineering design</a:t>
          </a:r>
        </a:p>
      </dgm:t>
    </dgm:pt>
    <dgm:pt modelId="{3D44AEFC-7512-8643-8A81-1B08BEAF7BFB}" type="parTrans" cxnId="{69415BCF-2797-9D46-9779-CC11402B648F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DBBFB8E1-88E3-8C47-A955-9E37A7FCBE57}" type="sibTrans" cxnId="{69415BCF-2797-9D46-9779-CC11402B648F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14BCC2DA-DB7D-134C-89DC-AF7B04F74F13}">
      <dgm:prSet custT="1"/>
      <dgm:spPr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Create a story for general audience about a case of bias in biomedical engineering, include a conceptual model. </a:t>
          </a:r>
        </a:p>
      </dgm:t>
    </dgm:pt>
    <dgm:pt modelId="{24101E88-22F8-4B4F-8B68-9BEE93F10031}" type="parTrans" cxnId="{A79D78C2-62C7-3F49-8E40-4DAC1F3D54BD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08B8A155-48B6-4444-BE78-A4C127DF2B53}" type="sibTrans" cxnId="{A79D78C2-62C7-3F49-8E40-4DAC1F3D54BD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A3DA6DE0-7B09-6D40-9F8B-0095775A7F6B}">
      <dgm:prSet custT="1"/>
      <dgm:spPr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Literature review and conceptual </a:t>
          </a:r>
          <a:r>
            <a:rPr lang="en-US" sz="1400">
              <a:solidFill>
                <a:schemeClr val="bg2">
                  <a:lumMod val="25000"/>
                </a:schemeClr>
              </a:solidFill>
            </a:rPr>
            <a:t>model </a:t>
          </a:r>
          <a:endParaRPr lang="en-US" sz="1400" dirty="0">
            <a:solidFill>
              <a:schemeClr val="bg2">
                <a:lumMod val="25000"/>
              </a:schemeClr>
            </a:solidFill>
          </a:endParaRPr>
        </a:p>
      </dgm:t>
    </dgm:pt>
    <dgm:pt modelId="{BBE9CB1D-FDEE-8240-A7B6-E77ABDFC7860}" type="parTrans" cxnId="{5522905A-90BC-C24E-A74B-BDBCAE80164C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55A73846-823B-5A45-80B2-611E89F862FF}" type="sibTrans" cxnId="{5522905A-90BC-C24E-A74B-BDBCAE80164C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D92B1350-67F7-3D48-A449-928E3E98BC02}">
      <dgm:prSet custT="1"/>
      <dgm:spPr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Create a story for technical audience about the case of bias in biomedical engineering,  propose modifications using your engineering knowledge. </a:t>
          </a:r>
        </a:p>
      </dgm:t>
    </dgm:pt>
    <dgm:pt modelId="{3DCEAAEC-2AE5-9D49-B311-4DCFDEED5516}" type="parTrans" cxnId="{590DEF18-66C8-5542-AD12-6AC05DDCB1FC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8C30B01E-0709-824A-A3D7-F9D60AD3BFA0}" type="sibTrans" cxnId="{590DEF18-66C8-5542-AD12-6AC05DDCB1FC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B23D1B61-5A27-B149-ABB7-7399BC6D663F}">
      <dgm:prSet custT="1"/>
      <dgm:spPr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Quantitative analysis and proposal </a:t>
          </a:r>
        </a:p>
      </dgm:t>
    </dgm:pt>
    <dgm:pt modelId="{423DD227-18CD-BB44-9FD7-2332A0ECF4EC}" type="parTrans" cxnId="{C5CBBC1D-6818-B64B-8EA6-A7676B547351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5BFD9CCE-0FA0-6447-999C-E82313545240}" type="sibTrans" cxnId="{C5CBBC1D-6818-B64B-8EA6-A7676B547351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4DC41983-D781-D049-BBFD-6730800BE0BE}">
      <dgm:prSet custT="1"/>
      <dgm:spPr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sz="1400" dirty="0">
              <a:solidFill>
                <a:schemeClr val="bg2">
                  <a:lumMod val="25000"/>
                </a:schemeClr>
              </a:solidFill>
            </a:rPr>
            <a:t>Create a video about how you used your engineering knowledge to create value for new stakeholders of existing design.</a:t>
          </a:r>
        </a:p>
      </dgm:t>
    </dgm:pt>
    <dgm:pt modelId="{6B45B33A-2AC6-6244-917D-6FC9F98C6135}" type="parTrans" cxnId="{89DB6A45-9A1E-E647-861C-09A26DE78B61}">
      <dgm:prSet custT="1"/>
      <dgm:spPr/>
      <dgm:t>
        <a:bodyPr/>
        <a:lstStyle/>
        <a:p>
          <a:endParaRPr lang="en-US" sz="1400">
            <a:solidFill>
              <a:schemeClr val="bg2">
                <a:lumMod val="25000"/>
              </a:schemeClr>
            </a:solidFill>
          </a:endParaRPr>
        </a:p>
      </dgm:t>
    </dgm:pt>
    <dgm:pt modelId="{F85A6D58-38B0-AE43-9CD1-EC86EAFB699D}" type="sibTrans" cxnId="{89DB6A45-9A1E-E647-861C-09A26DE78B61}">
      <dgm:prSet/>
      <dgm:spPr/>
      <dgm:t>
        <a:bodyPr/>
        <a:lstStyle/>
        <a:p>
          <a:endParaRPr lang="en-US" sz="1000">
            <a:solidFill>
              <a:schemeClr val="bg2">
                <a:lumMod val="25000"/>
              </a:schemeClr>
            </a:solidFill>
          </a:endParaRPr>
        </a:p>
      </dgm:t>
    </dgm:pt>
    <dgm:pt modelId="{68DA005D-499B-5346-AA8B-382B52C41157}" type="pres">
      <dgm:prSet presAssocID="{72FC0F9A-B689-274C-8159-9DC5F39B77E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19AFE7A-94A8-5741-ABF4-67CC0F1ED10B}" type="pres">
      <dgm:prSet presAssocID="{72FC0F9A-B689-274C-8159-9DC5F39B77E7}" presName="hierFlow" presStyleCnt="0"/>
      <dgm:spPr/>
    </dgm:pt>
    <dgm:pt modelId="{DEAABC03-324C-4545-B169-49E62BF64D1A}" type="pres">
      <dgm:prSet presAssocID="{72FC0F9A-B689-274C-8159-9DC5F39B77E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3F7AB1A-87A9-4C42-9CD8-3C4B5371E301}" type="pres">
      <dgm:prSet presAssocID="{62646A0A-24BB-694E-850B-1E1B1D13CA2A}" presName="Name17" presStyleCnt="0"/>
      <dgm:spPr/>
    </dgm:pt>
    <dgm:pt modelId="{EB959443-FBED-6744-84F2-E27EC390AB0A}" type="pres">
      <dgm:prSet presAssocID="{62646A0A-24BB-694E-850B-1E1B1D13CA2A}" presName="level1Shape" presStyleLbl="node0" presStyleIdx="0" presStyleCnt="1" custScaleX="183276" custScaleY="207208" custLinFactX="-1710931" custLinFactY="100000" custLinFactNeighborX="-1800000" custLinFactNeighborY="141682">
        <dgm:presLayoutVars>
          <dgm:chPref val="3"/>
        </dgm:presLayoutVars>
      </dgm:prSet>
      <dgm:spPr/>
    </dgm:pt>
    <dgm:pt modelId="{047EF313-211E-A944-A942-BE5A1BD39176}" type="pres">
      <dgm:prSet presAssocID="{62646A0A-24BB-694E-850B-1E1B1D13CA2A}" presName="hierChild2" presStyleCnt="0"/>
      <dgm:spPr/>
    </dgm:pt>
    <dgm:pt modelId="{D7F632BA-0252-F44B-BBAF-81DAB914F5BB}" type="pres">
      <dgm:prSet presAssocID="{3D52A53C-1899-FA48-B071-884A89F95453}" presName="Name25" presStyleLbl="parChTrans1D2" presStyleIdx="0" presStyleCnt="4"/>
      <dgm:spPr/>
    </dgm:pt>
    <dgm:pt modelId="{13F41472-017E-7346-9393-C53B6272DE7C}" type="pres">
      <dgm:prSet presAssocID="{3D52A53C-1899-FA48-B071-884A89F95453}" presName="connTx" presStyleLbl="parChTrans1D2" presStyleIdx="0" presStyleCnt="4"/>
      <dgm:spPr/>
    </dgm:pt>
    <dgm:pt modelId="{39C8E00B-5132-F347-A5F8-A44F819AFC9B}" type="pres">
      <dgm:prSet presAssocID="{A349826E-CDCC-A743-B1E1-DD950673B58A}" presName="Name30" presStyleCnt="0"/>
      <dgm:spPr/>
    </dgm:pt>
    <dgm:pt modelId="{69423313-1CB4-BD48-9CFA-39EABB2FCA74}" type="pres">
      <dgm:prSet presAssocID="{A349826E-CDCC-A743-B1E1-DD950673B58A}" presName="level2Shape" presStyleLbl="node2" presStyleIdx="0" presStyleCnt="4" custScaleX="183276" custScaleY="155921" custLinFactX="-37221" custLinFactNeighborX="-100000" custLinFactNeighborY="-5957"/>
      <dgm:spPr/>
    </dgm:pt>
    <dgm:pt modelId="{B836D145-D395-8F44-9F0D-F5360389A65A}" type="pres">
      <dgm:prSet presAssocID="{A349826E-CDCC-A743-B1E1-DD950673B58A}" presName="hierChild3" presStyleCnt="0"/>
      <dgm:spPr/>
    </dgm:pt>
    <dgm:pt modelId="{FD7F4327-A065-964D-B836-E599894EA68A}" type="pres">
      <dgm:prSet presAssocID="{49961F10-EDFB-2340-BBAB-FBBB60E7CF9E}" presName="Name25" presStyleLbl="parChTrans1D3" presStyleIdx="0" presStyleCnt="7"/>
      <dgm:spPr/>
    </dgm:pt>
    <dgm:pt modelId="{85FB5BE3-8450-624D-8683-3393C3E3F268}" type="pres">
      <dgm:prSet presAssocID="{49961F10-EDFB-2340-BBAB-FBBB60E7CF9E}" presName="connTx" presStyleLbl="parChTrans1D3" presStyleIdx="0" presStyleCnt="7"/>
      <dgm:spPr/>
    </dgm:pt>
    <dgm:pt modelId="{C56AE8A2-10FD-B149-B177-02AF1DB97D69}" type="pres">
      <dgm:prSet presAssocID="{ED5851C8-DBDF-8549-B99F-999207D7A462}" presName="Name30" presStyleCnt="0"/>
      <dgm:spPr/>
    </dgm:pt>
    <dgm:pt modelId="{1DEAF878-9531-D94C-A742-E3DA74D62574}" type="pres">
      <dgm:prSet presAssocID="{ED5851C8-DBDF-8549-B99F-999207D7A462}" presName="level2Shape" presStyleLbl="node3" presStyleIdx="0" presStyleCnt="7" custScaleX="203409" custScaleY="156310" custLinFactNeighborX="44" custLinFactNeighborY="-16587"/>
      <dgm:spPr/>
    </dgm:pt>
    <dgm:pt modelId="{6564A806-944A-144A-911F-3A4DA8BD059B}" type="pres">
      <dgm:prSet presAssocID="{ED5851C8-DBDF-8549-B99F-999207D7A462}" presName="hierChild3" presStyleCnt="0"/>
      <dgm:spPr/>
    </dgm:pt>
    <dgm:pt modelId="{0CC53F45-FD28-564D-A384-C0E95D44C8A1}" type="pres">
      <dgm:prSet presAssocID="{1EC822E0-182E-9143-A8C5-E394C1541EE8}" presName="Name25" presStyleLbl="parChTrans1D4" presStyleIdx="0" presStyleCnt="7"/>
      <dgm:spPr/>
    </dgm:pt>
    <dgm:pt modelId="{B9B50D53-B1F8-0246-A616-8A4A65093F11}" type="pres">
      <dgm:prSet presAssocID="{1EC822E0-182E-9143-A8C5-E394C1541EE8}" presName="connTx" presStyleLbl="parChTrans1D4" presStyleIdx="0" presStyleCnt="7"/>
      <dgm:spPr/>
    </dgm:pt>
    <dgm:pt modelId="{4FB46341-797F-9A4F-9013-3EFC0BBB25F4}" type="pres">
      <dgm:prSet presAssocID="{BA9906F2-46BF-534C-94A6-AF095FCB6423}" presName="Name30" presStyleCnt="0"/>
      <dgm:spPr/>
    </dgm:pt>
    <dgm:pt modelId="{306EF3D2-9A28-B244-A114-3BA556AD59B0}" type="pres">
      <dgm:prSet presAssocID="{BA9906F2-46BF-534C-94A6-AF095FCB6423}" presName="level2Shape" presStyleLbl="node4" presStyleIdx="0" presStyleCnt="7" custScaleX="490868" custScaleY="202849" custLinFactX="18530" custLinFactNeighborX="100000" custLinFactNeighborY="3246"/>
      <dgm:spPr/>
    </dgm:pt>
    <dgm:pt modelId="{8CB2266A-A971-D244-9F2A-5F8E4AC7E54F}" type="pres">
      <dgm:prSet presAssocID="{BA9906F2-46BF-534C-94A6-AF095FCB6423}" presName="hierChild3" presStyleCnt="0"/>
      <dgm:spPr/>
    </dgm:pt>
    <dgm:pt modelId="{149A8B60-F7E3-DF4A-BAA0-3222A3EA2D9C}" type="pres">
      <dgm:prSet presAssocID="{7773A71F-546C-4F43-B8E0-2D40913AC88B}" presName="Name25" presStyleLbl="parChTrans1D3" presStyleIdx="1" presStyleCnt="7"/>
      <dgm:spPr/>
    </dgm:pt>
    <dgm:pt modelId="{70A0DE5F-F3F2-794D-85CC-1C64AA34B4B4}" type="pres">
      <dgm:prSet presAssocID="{7773A71F-546C-4F43-B8E0-2D40913AC88B}" presName="connTx" presStyleLbl="parChTrans1D3" presStyleIdx="1" presStyleCnt="7"/>
      <dgm:spPr/>
    </dgm:pt>
    <dgm:pt modelId="{32CA5E2D-6DF1-6A4B-BBF4-EBEDBE3D3AFD}" type="pres">
      <dgm:prSet presAssocID="{4F030B80-549A-354C-9FB8-9DC89E668A14}" presName="Name30" presStyleCnt="0"/>
      <dgm:spPr/>
    </dgm:pt>
    <dgm:pt modelId="{A2C94EFD-2ECB-BA4F-B365-E80DFFDECDCD}" type="pres">
      <dgm:prSet presAssocID="{4F030B80-549A-354C-9FB8-9DC89E668A14}" presName="level2Shape" presStyleLbl="node3" presStyleIdx="1" presStyleCnt="7" custScaleX="208282" custScaleY="154766" custLinFactNeighborX="-2393" custLinFactNeighborY="-5712"/>
      <dgm:spPr/>
    </dgm:pt>
    <dgm:pt modelId="{B735EFEA-A5AB-5C4C-82E3-8CCB3DE8E0D4}" type="pres">
      <dgm:prSet presAssocID="{4F030B80-549A-354C-9FB8-9DC89E668A14}" presName="hierChild3" presStyleCnt="0"/>
      <dgm:spPr/>
    </dgm:pt>
    <dgm:pt modelId="{F8621E93-7FB8-F94C-B30C-47CA1CFCF37B}" type="pres">
      <dgm:prSet presAssocID="{3D44AEFC-7512-8643-8A81-1B08BEAF7BFB}" presName="Name25" presStyleLbl="parChTrans1D4" presStyleIdx="1" presStyleCnt="7"/>
      <dgm:spPr/>
    </dgm:pt>
    <dgm:pt modelId="{74AE1AB7-EC2A-BA46-87ED-3CA1FFF1C449}" type="pres">
      <dgm:prSet presAssocID="{3D44AEFC-7512-8643-8A81-1B08BEAF7BFB}" presName="connTx" presStyleLbl="parChTrans1D4" presStyleIdx="1" presStyleCnt="7"/>
      <dgm:spPr/>
    </dgm:pt>
    <dgm:pt modelId="{B89C0CE3-7230-A14A-9C3E-DC1823E7D7BF}" type="pres">
      <dgm:prSet presAssocID="{C3032E84-408F-6E4A-B540-DE8A661E5B10}" presName="Name30" presStyleCnt="0"/>
      <dgm:spPr/>
    </dgm:pt>
    <dgm:pt modelId="{8D7B7C61-307F-794F-87FE-C91BE62FA259}" type="pres">
      <dgm:prSet presAssocID="{C3032E84-408F-6E4A-B540-DE8A661E5B10}" presName="level2Shape" presStyleLbl="node4" presStyleIdx="1" presStyleCnt="7" custScaleX="469552" custScaleY="210337" custLinFactX="9183" custLinFactNeighborX="100000" custLinFactNeighborY="570"/>
      <dgm:spPr/>
    </dgm:pt>
    <dgm:pt modelId="{262F7ABD-0246-564D-B6A3-744CB6132164}" type="pres">
      <dgm:prSet presAssocID="{C3032E84-408F-6E4A-B540-DE8A661E5B10}" presName="hierChild3" presStyleCnt="0"/>
      <dgm:spPr/>
    </dgm:pt>
    <dgm:pt modelId="{866E144B-C23A-0A40-8A44-176E77897FE5}" type="pres">
      <dgm:prSet presAssocID="{8B17FB21-4388-6342-BE50-5364EAAA6178}" presName="Name25" presStyleLbl="parChTrans1D2" presStyleIdx="1" presStyleCnt="4"/>
      <dgm:spPr/>
    </dgm:pt>
    <dgm:pt modelId="{5C837CC7-07E7-F247-9CC9-5668A843B423}" type="pres">
      <dgm:prSet presAssocID="{8B17FB21-4388-6342-BE50-5364EAAA6178}" presName="connTx" presStyleLbl="parChTrans1D2" presStyleIdx="1" presStyleCnt="4"/>
      <dgm:spPr/>
    </dgm:pt>
    <dgm:pt modelId="{D528D0C9-E62D-0C4C-9581-D17F178E0E4F}" type="pres">
      <dgm:prSet presAssocID="{98EA8ED7-D18E-F74B-BF5F-322E9BC47EE1}" presName="Name30" presStyleCnt="0"/>
      <dgm:spPr/>
    </dgm:pt>
    <dgm:pt modelId="{A627B811-5260-3C49-B173-2D670B56A909}" type="pres">
      <dgm:prSet presAssocID="{98EA8ED7-D18E-F74B-BF5F-322E9BC47EE1}" presName="level2Shape" presStyleLbl="node2" presStyleIdx="1" presStyleCnt="4" custScaleX="183276" custScaleY="155921" custLinFactX="-33014" custLinFactNeighborX="-100000" custLinFactNeighborY="-36111"/>
      <dgm:spPr/>
    </dgm:pt>
    <dgm:pt modelId="{8AD6DF3E-99A2-5B46-A9A2-A0B3025298A5}" type="pres">
      <dgm:prSet presAssocID="{98EA8ED7-D18E-F74B-BF5F-322E9BC47EE1}" presName="hierChild3" presStyleCnt="0"/>
      <dgm:spPr/>
    </dgm:pt>
    <dgm:pt modelId="{FE425479-D986-9C45-BEC0-440C60EC2B31}" type="pres">
      <dgm:prSet presAssocID="{31B72D5C-2473-0440-B20F-EA9AB2DB8C6D}" presName="Name25" presStyleLbl="parChTrans1D3" presStyleIdx="2" presStyleCnt="7"/>
      <dgm:spPr/>
    </dgm:pt>
    <dgm:pt modelId="{2174A4B2-79C8-A040-9A63-25005934AF65}" type="pres">
      <dgm:prSet presAssocID="{31B72D5C-2473-0440-B20F-EA9AB2DB8C6D}" presName="connTx" presStyleLbl="parChTrans1D3" presStyleIdx="2" presStyleCnt="7"/>
      <dgm:spPr/>
    </dgm:pt>
    <dgm:pt modelId="{1061C250-EB60-FD42-ABF3-C2945D6F4C82}" type="pres">
      <dgm:prSet presAssocID="{84282782-A1F4-284D-B7C0-BBFB742A247C}" presName="Name30" presStyleCnt="0"/>
      <dgm:spPr/>
    </dgm:pt>
    <dgm:pt modelId="{D4590A0F-AAAE-C344-A8AC-0172A3B5FDA2}" type="pres">
      <dgm:prSet presAssocID="{84282782-A1F4-284D-B7C0-BBFB742A247C}" presName="level2Shape" presStyleLbl="node3" presStyleIdx="2" presStyleCnt="7" custScaleX="198355" custScaleY="164732" custLinFactNeighborX="44" custLinFactNeighborY="-318"/>
      <dgm:spPr/>
    </dgm:pt>
    <dgm:pt modelId="{ABF4C9A3-E06D-AD43-BA20-BA2C83B0B51D}" type="pres">
      <dgm:prSet presAssocID="{84282782-A1F4-284D-B7C0-BBFB742A247C}" presName="hierChild3" presStyleCnt="0"/>
      <dgm:spPr/>
    </dgm:pt>
    <dgm:pt modelId="{4D69965D-6ED6-B748-B993-5C5F991321AB}" type="pres">
      <dgm:prSet presAssocID="{24101E88-22F8-4B4F-8B68-9BEE93F10031}" presName="Name25" presStyleLbl="parChTrans1D4" presStyleIdx="2" presStyleCnt="7"/>
      <dgm:spPr/>
    </dgm:pt>
    <dgm:pt modelId="{7063567E-232C-1F43-94D8-05E81E187DCC}" type="pres">
      <dgm:prSet presAssocID="{24101E88-22F8-4B4F-8B68-9BEE93F10031}" presName="connTx" presStyleLbl="parChTrans1D4" presStyleIdx="2" presStyleCnt="7"/>
      <dgm:spPr/>
    </dgm:pt>
    <dgm:pt modelId="{B55FC7B0-C6D3-4B45-8E48-35839603AB53}" type="pres">
      <dgm:prSet presAssocID="{14BCC2DA-DB7D-134C-89DC-AF7B04F74F13}" presName="Name30" presStyleCnt="0"/>
      <dgm:spPr/>
    </dgm:pt>
    <dgm:pt modelId="{2B02EEB3-C446-DA41-8982-9F966C978C30}" type="pres">
      <dgm:prSet presAssocID="{14BCC2DA-DB7D-134C-89DC-AF7B04F74F13}" presName="level2Shape" presStyleLbl="node4" presStyleIdx="2" presStyleCnt="7" custScaleX="466024" custScaleY="218779" custLinFactX="20759" custLinFactNeighborX="100000" custLinFactNeighborY="-5601"/>
      <dgm:spPr/>
    </dgm:pt>
    <dgm:pt modelId="{BCA55C08-78FC-D146-9445-DDDFD2C20461}" type="pres">
      <dgm:prSet presAssocID="{14BCC2DA-DB7D-134C-89DC-AF7B04F74F13}" presName="hierChild3" presStyleCnt="0"/>
      <dgm:spPr/>
    </dgm:pt>
    <dgm:pt modelId="{3DA2803D-7D83-C340-B2CC-EDCB6FE58F59}" type="pres">
      <dgm:prSet presAssocID="{437E6BAD-DA98-0542-8589-4893AA79D926}" presName="Name25" presStyleLbl="parChTrans1D3" presStyleIdx="3" presStyleCnt="7"/>
      <dgm:spPr/>
    </dgm:pt>
    <dgm:pt modelId="{53297EB0-5442-C94D-A69D-B61C74067BEF}" type="pres">
      <dgm:prSet presAssocID="{437E6BAD-DA98-0542-8589-4893AA79D926}" presName="connTx" presStyleLbl="parChTrans1D3" presStyleIdx="3" presStyleCnt="7"/>
      <dgm:spPr/>
    </dgm:pt>
    <dgm:pt modelId="{973537FC-DA62-544A-B96F-2909CFE4EB31}" type="pres">
      <dgm:prSet presAssocID="{18E27615-AFF6-A746-9517-0B56F5034620}" presName="Name30" presStyleCnt="0"/>
      <dgm:spPr/>
    </dgm:pt>
    <dgm:pt modelId="{76D506B2-A481-9B4B-BFF1-9557465D7580}" type="pres">
      <dgm:prSet presAssocID="{18E27615-AFF6-A746-9517-0B56F5034620}" presName="level2Shape" presStyleLbl="node3" presStyleIdx="3" presStyleCnt="7" custScaleX="198355" custScaleY="164138" custLinFactNeighborX="44" custLinFactNeighborY="-10165"/>
      <dgm:spPr/>
    </dgm:pt>
    <dgm:pt modelId="{FB232D7F-A56F-3748-AF16-70C9B02BEA3F}" type="pres">
      <dgm:prSet presAssocID="{18E27615-AFF6-A746-9517-0B56F5034620}" presName="hierChild3" presStyleCnt="0"/>
      <dgm:spPr/>
    </dgm:pt>
    <dgm:pt modelId="{BD9031BD-AE4B-B844-96F3-22D9E95E16CA}" type="pres">
      <dgm:prSet presAssocID="{BBE9CB1D-FDEE-8240-A7B6-E77ABDFC7860}" presName="Name25" presStyleLbl="parChTrans1D4" presStyleIdx="3" presStyleCnt="7"/>
      <dgm:spPr/>
    </dgm:pt>
    <dgm:pt modelId="{5D158B7E-4FA9-D34F-849B-57897C0FE4E1}" type="pres">
      <dgm:prSet presAssocID="{BBE9CB1D-FDEE-8240-A7B6-E77ABDFC7860}" presName="connTx" presStyleLbl="parChTrans1D4" presStyleIdx="3" presStyleCnt="7"/>
      <dgm:spPr/>
    </dgm:pt>
    <dgm:pt modelId="{F22E5775-32B6-BE42-A78F-7824F806F311}" type="pres">
      <dgm:prSet presAssocID="{A3DA6DE0-7B09-6D40-9F8B-0095775A7F6B}" presName="Name30" presStyleCnt="0"/>
      <dgm:spPr/>
    </dgm:pt>
    <dgm:pt modelId="{7A6468D0-90F3-D042-B158-B493FC647233}" type="pres">
      <dgm:prSet presAssocID="{A3DA6DE0-7B09-6D40-9F8B-0095775A7F6B}" presName="level2Shape" presStyleLbl="node4" presStyleIdx="3" presStyleCnt="7" custScaleX="483884" custScaleY="227515" custLinFactX="23252" custLinFactNeighborX="100000" custLinFactNeighborY="-6388"/>
      <dgm:spPr/>
    </dgm:pt>
    <dgm:pt modelId="{94FE0CEE-FD6C-B84E-A682-62E22FD73FFE}" type="pres">
      <dgm:prSet presAssocID="{A3DA6DE0-7B09-6D40-9F8B-0095775A7F6B}" presName="hierChild3" presStyleCnt="0"/>
      <dgm:spPr/>
    </dgm:pt>
    <dgm:pt modelId="{E765014E-AAF0-BB44-B8CD-948F30647A61}" type="pres">
      <dgm:prSet presAssocID="{06A126BE-07FF-994B-B91F-B46E4A55D778}" presName="Name25" presStyleLbl="parChTrans1D2" presStyleIdx="2" presStyleCnt="4"/>
      <dgm:spPr/>
    </dgm:pt>
    <dgm:pt modelId="{C3CC008D-CE79-6745-8B95-2BF7ED8D9091}" type="pres">
      <dgm:prSet presAssocID="{06A126BE-07FF-994B-B91F-B46E4A55D778}" presName="connTx" presStyleLbl="parChTrans1D2" presStyleIdx="2" presStyleCnt="4"/>
      <dgm:spPr/>
    </dgm:pt>
    <dgm:pt modelId="{AD17A7D1-8112-DA4F-8B15-932823F36B5B}" type="pres">
      <dgm:prSet presAssocID="{CAD417A8-A76B-634A-95B5-06180B99C61B}" presName="Name30" presStyleCnt="0"/>
      <dgm:spPr/>
    </dgm:pt>
    <dgm:pt modelId="{0019D5BD-55BD-3247-A5BA-2DBC708A5C2A}" type="pres">
      <dgm:prSet presAssocID="{CAD417A8-A76B-634A-95B5-06180B99C61B}" presName="level2Shape" presStyleLbl="node2" presStyleIdx="2" presStyleCnt="4" custScaleX="183276" custScaleY="155921" custLinFactX="-35094" custLinFactNeighborX="-100000" custLinFactNeighborY="-38087"/>
      <dgm:spPr/>
    </dgm:pt>
    <dgm:pt modelId="{3D781131-3409-5342-86FC-EE72BB119D2B}" type="pres">
      <dgm:prSet presAssocID="{CAD417A8-A76B-634A-95B5-06180B99C61B}" presName="hierChild3" presStyleCnt="0"/>
      <dgm:spPr/>
    </dgm:pt>
    <dgm:pt modelId="{6D0DD8C6-9CF3-5D47-9B83-1CEB9F07C05B}" type="pres">
      <dgm:prSet presAssocID="{D54F2329-069F-FB4B-879E-A95BAFE4F029}" presName="Name25" presStyleLbl="parChTrans1D3" presStyleIdx="4" presStyleCnt="7"/>
      <dgm:spPr/>
    </dgm:pt>
    <dgm:pt modelId="{A43D2119-5E83-6247-A877-86E6569C737C}" type="pres">
      <dgm:prSet presAssocID="{D54F2329-069F-FB4B-879E-A95BAFE4F029}" presName="connTx" presStyleLbl="parChTrans1D3" presStyleIdx="4" presStyleCnt="7"/>
      <dgm:spPr/>
    </dgm:pt>
    <dgm:pt modelId="{91789995-7CBF-AD44-9376-943B486D626A}" type="pres">
      <dgm:prSet presAssocID="{05D26B81-944A-184B-8246-6092A9A3DD12}" presName="Name30" presStyleCnt="0"/>
      <dgm:spPr/>
    </dgm:pt>
    <dgm:pt modelId="{8FF2D30E-27B1-8743-AEB5-4A8981EA1382}" type="pres">
      <dgm:prSet presAssocID="{05D26B81-944A-184B-8246-6092A9A3DD12}" presName="level2Shape" presStyleLbl="node3" presStyleIdx="4" presStyleCnt="7" custScaleX="198355" custScaleY="176316" custLinFactNeighborX="-499" custLinFactNeighborY="-2723"/>
      <dgm:spPr/>
    </dgm:pt>
    <dgm:pt modelId="{D8A44A7C-BC1E-A240-989D-822A808FD4C4}" type="pres">
      <dgm:prSet presAssocID="{05D26B81-944A-184B-8246-6092A9A3DD12}" presName="hierChild3" presStyleCnt="0"/>
      <dgm:spPr/>
    </dgm:pt>
    <dgm:pt modelId="{D9454A22-48EE-E249-82DD-D3AD0887EC75}" type="pres">
      <dgm:prSet presAssocID="{3DCEAAEC-2AE5-9D49-B311-4DCFDEED5516}" presName="Name25" presStyleLbl="parChTrans1D4" presStyleIdx="4" presStyleCnt="7"/>
      <dgm:spPr/>
    </dgm:pt>
    <dgm:pt modelId="{737A53B2-DBB6-804B-B8D8-95B1E41D6C48}" type="pres">
      <dgm:prSet presAssocID="{3DCEAAEC-2AE5-9D49-B311-4DCFDEED5516}" presName="connTx" presStyleLbl="parChTrans1D4" presStyleIdx="4" presStyleCnt="7"/>
      <dgm:spPr/>
    </dgm:pt>
    <dgm:pt modelId="{19216702-B5AA-B246-A2D9-07B91519F6D6}" type="pres">
      <dgm:prSet presAssocID="{D92B1350-67F7-3D48-A449-928E3E98BC02}" presName="Name30" presStyleCnt="0"/>
      <dgm:spPr/>
    </dgm:pt>
    <dgm:pt modelId="{E4411A00-0CA8-3F48-8010-5FC5313A4D46}" type="pres">
      <dgm:prSet presAssocID="{D92B1350-67F7-3D48-A449-928E3E98BC02}" presName="level2Shape" presStyleLbl="node4" presStyleIdx="4" presStyleCnt="7" custScaleX="460509" custScaleY="236529" custLinFactX="22092" custLinFactNeighborX="100000" custLinFactNeighborY="-3684"/>
      <dgm:spPr/>
    </dgm:pt>
    <dgm:pt modelId="{1FFC648F-37AD-AD47-B83B-4E64CCA6EB8B}" type="pres">
      <dgm:prSet presAssocID="{D92B1350-67F7-3D48-A449-928E3E98BC02}" presName="hierChild3" presStyleCnt="0"/>
      <dgm:spPr/>
    </dgm:pt>
    <dgm:pt modelId="{8FACFCE9-F555-3C41-830C-DBA8983B7260}" type="pres">
      <dgm:prSet presAssocID="{22C40CBE-0A12-704D-8322-B699C0E704D5}" presName="Name25" presStyleLbl="parChTrans1D3" presStyleIdx="5" presStyleCnt="7"/>
      <dgm:spPr/>
    </dgm:pt>
    <dgm:pt modelId="{20D21815-DF2D-B943-8BFA-FA01B81D0041}" type="pres">
      <dgm:prSet presAssocID="{22C40CBE-0A12-704D-8322-B699C0E704D5}" presName="connTx" presStyleLbl="parChTrans1D3" presStyleIdx="5" presStyleCnt="7"/>
      <dgm:spPr/>
    </dgm:pt>
    <dgm:pt modelId="{6AA91E5D-17B7-5B40-8871-58713489CA0B}" type="pres">
      <dgm:prSet presAssocID="{853B4BB4-DBE6-BB4D-B6BB-E099AE35EA34}" presName="Name30" presStyleCnt="0"/>
      <dgm:spPr/>
    </dgm:pt>
    <dgm:pt modelId="{4A394F77-66DB-F648-A252-8A771661773E}" type="pres">
      <dgm:prSet presAssocID="{853B4BB4-DBE6-BB4D-B6BB-E099AE35EA34}" presName="level2Shape" presStyleLbl="node3" presStyleIdx="5" presStyleCnt="7" custScaleX="198355" custScaleY="190229" custLinFactNeighborX="-2314" custLinFactNeighborY="-2947"/>
      <dgm:spPr/>
    </dgm:pt>
    <dgm:pt modelId="{E912E28D-A913-574B-B411-E9FFC34DFC81}" type="pres">
      <dgm:prSet presAssocID="{853B4BB4-DBE6-BB4D-B6BB-E099AE35EA34}" presName="hierChild3" presStyleCnt="0"/>
      <dgm:spPr/>
    </dgm:pt>
    <dgm:pt modelId="{49E232F8-CCD8-6B41-BE8E-B3E661A1E0A4}" type="pres">
      <dgm:prSet presAssocID="{423DD227-18CD-BB44-9FD7-2332A0ECF4EC}" presName="Name25" presStyleLbl="parChTrans1D4" presStyleIdx="5" presStyleCnt="7"/>
      <dgm:spPr/>
    </dgm:pt>
    <dgm:pt modelId="{DEC313FD-43AC-B443-A740-C03DF8EDA252}" type="pres">
      <dgm:prSet presAssocID="{423DD227-18CD-BB44-9FD7-2332A0ECF4EC}" presName="connTx" presStyleLbl="parChTrans1D4" presStyleIdx="5" presStyleCnt="7"/>
      <dgm:spPr/>
    </dgm:pt>
    <dgm:pt modelId="{CFB8E698-A294-E847-AF2C-FAFAD1020720}" type="pres">
      <dgm:prSet presAssocID="{B23D1B61-5A27-B149-ABB7-7399BC6D663F}" presName="Name30" presStyleCnt="0"/>
      <dgm:spPr/>
    </dgm:pt>
    <dgm:pt modelId="{B9900574-72BA-B747-BCCA-5269E3D0C5D5}" type="pres">
      <dgm:prSet presAssocID="{B23D1B61-5A27-B149-ABB7-7399BC6D663F}" presName="level2Shape" presStyleLbl="node4" presStyleIdx="5" presStyleCnt="7" custScaleX="473382" custScaleY="246773" custLinFactX="21306" custLinFactNeighborX="100000" custLinFactNeighborY="-827"/>
      <dgm:spPr/>
    </dgm:pt>
    <dgm:pt modelId="{939856E7-0009-3047-9163-4680A064DCD8}" type="pres">
      <dgm:prSet presAssocID="{B23D1B61-5A27-B149-ABB7-7399BC6D663F}" presName="hierChild3" presStyleCnt="0"/>
      <dgm:spPr/>
    </dgm:pt>
    <dgm:pt modelId="{4AC9AFB4-176A-E04E-952E-2F6DA0D17763}" type="pres">
      <dgm:prSet presAssocID="{DF279643-3F19-C646-8F89-368D9F9D0842}" presName="Name25" presStyleLbl="parChTrans1D2" presStyleIdx="3" presStyleCnt="4"/>
      <dgm:spPr/>
    </dgm:pt>
    <dgm:pt modelId="{8EB36400-B5E0-B340-A517-99A3AC07604C}" type="pres">
      <dgm:prSet presAssocID="{DF279643-3F19-C646-8F89-368D9F9D0842}" presName="connTx" presStyleLbl="parChTrans1D2" presStyleIdx="3" presStyleCnt="4"/>
      <dgm:spPr/>
    </dgm:pt>
    <dgm:pt modelId="{6ADB02E0-F4B7-5942-A3E6-AA358890A423}" type="pres">
      <dgm:prSet presAssocID="{2089AE3A-D7C6-6443-BEC1-169F238F22C5}" presName="Name30" presStyleCnt="0"/>
      <dgm:spPr/>
    </dgm:pt>
    <dgm:pt modelId="{E09EEF5A-2792-BB47-8A47-4E8F79A537A6}" type="pres">
      <dgm:prSet presAssocID="{2089AE3A-D7C6-6443-BEC1-169F238F22C5}" presName="level2Shape" presStyleLbl="node2" presStyleIdx="3" presStyleCnt="4" custScaleX="183276" custScaleY="157093" custLinFactX="-33014" custLinFactNeighborX="-100000" custLinFactNeighborY="16140"/>
      <dgm:spPr/>
    </dgm:pt>
    <dgm:pt modelId="{33F9D1EA-9C26-734B-B450-F266DD089B15}" type="pres">
      <dgm:prSet presAssocID="{2089AE3A-D7C6-6443-BEC1-169F238F22C5}" presName="hierChild3" presStyleCnt="0"/>
      <dgm:spPr/>
    </dgm:pt>
    <dgm:pt modelId="{ECDDC4A7-5431-E048-8F4F-BD0D635CDCDC}" type="pres">
      <dgm:prSet presAssocID="{3CFFD9EF-4D5A-134F-87FF-1B61472DB5E0}" presName="Name25" presStyleLbl="parChTrans1D3" presStyleIdx="6" presStyleCnt="7"/>
      <dgm:spPr/>
    </dgm:pt>
    <dgm:pt modelId="{CB50418B-A79B-834C-8834-B9B8397BE4FF}" type="pres">
      <dgm:prSet presAssocID="{3CFFD9EF-4D5A-134F-87FF-1B61472DB5E0}" presName="connTx" presStyleLbl="parChTrans1D3" presStyleIdx="6" presStyleCnt="7"/>
      <dgm:spPr/>
    </dgm:pt>
    <dgm:pt modelId="{6BA73F9F-E942-2448-89A9-97D53E23312E}" type="pres">
      <dgm:prSet presAssocID="{03D83E78-1B6A-1D48-8A05-5F032430B276}" presName="Name30" presStyleCnt="0"/>
      <dgm:spPr/>
    </dgm:pt>
    <dgm:pt modelId="{C7DC9566-0201-984A-A202-5EBBE4927AA2}" type="pres">
      <dgm:prSet presAssocID="{03D83E78-1B6A-1D48-8A05-5F032430B276}" presName="level2Shape" presStyleLbl="node3" presStyleIdx="6" presStyleCnt="7" custScaleX="198355" custScaleY="198355" custLinFactNeighborX="44" custLinFactNeighborY="23383"/>
      <dgm:spPr/>
    </dgm:pt>
    <dgm:pt modelId="{D3A1CC12-0E51-2041-B388-630C47703D56}" type="pres">
      <dgm:prSet presAssocID="{03D83E78-1B6A-1D48-8A05-5F032430B276}" presName="hierChild3" presStyleCnt="0"/>
      <dgm:spPr/>
    </dgm:pt>
    <dgm:pt modelId="{0A3B7564-4482-894A-A5D9-A77E37C0CCA1}" type="pres">
      <dgm:prSet presAssocID="{6B45B33A-2AC6-6244-917D-6FC9F98C6135}" presName="Name25" presStyleLbl="parChTrans1D4" presStyleIdx="6" presStyleCnt="7"/>
      <dgm:spPr/>
    </dgm:pt>
    <dgm:pt modelId="{879F5373-B7C1-9045-8B05-B253C74E2120}" type="pres">
      <dgm:prSet presAssocID="{6B45B33A-2AC6-6244-917D-6FC9F98C6135}" presName="connTx" presStyleLbl="parChTrans1D4" presStyleIdx="6" presStyleCnt="7"/>
      <dgm:spPr/>
    </dgm:pt>
    <dgm:pt modelId="{2869508A-7D03-1540-8275-E5C1CE73C2A9}" type="pres">
      <dgm:prSet presAssocID="{4DC41983-D781-D049-BBFD-6730800BE0BE}" presName="Name30" presStyleCnt="0"/>
      <dgm:spPr/>
    </dgm:pt>
    <dgm:pt modelId="{61B19E30-10BC-274C-B08D-60EF9E1A719E}" type="pres">
      <dgm:prSet presAssocID="{4DC41983-D781-D049-BBFD-6730800BE0BE}" presName="level2Shape" presStyleLbl="node4" presStyleIdx="6" presStyleCnt="7" custScaleX="499412" custScaleY="259009" custLinFactX="14063" custLinFactNeighborX="100000" custLinFactNeighborY="386"/>
      <dgm:spPr/>
    </dgm:pt>
    <dgm:pt modelId="{1CDFDA17-4E2D-F949-878A-72802E7BA873}" type="pres">
      <dgm:prSet presAssocID="{4DC41983-D781-D049-BBFD-6730800BE0BE}" presName="hierChild3" presStyleCnt="0"/>
      <dgm:spPr/>
    </dgm:pt>
    <dgm:pt modelId="{975A21FB-E64E-7842-A19C-364CEF1B8303}" type="pres">
      <dgm:prSet presAssocID="{72FC0F9A-B689-274C-8159-9DC5F39B77E7}" presName="bgShapesFlow" presStyleCnt="0"/>
      <dgm:spPr/>
    </dgm:pt>
  </dgm:ptLst>
  <dgm:cxnLst>
    <dgm:cxn modelId="{C9414403-4FAE-1A47-ACC7-E69CD1A91815}" type="presOf" srcId="{1EC822E0-182E-9143-A8C5-E394C1541EE8}" destId="{B9B50D53-B1F8-0246-A616-8A4A65093F11}" srcOrd="1" destOrd="0" presId="urn:microsoft.com/office/officeart/2005/8/layout/hierarchy5"/>
    <dgm:cxn modelId="{B600CE03-51C9-4B4C-8020-950D0144A188}" type="presOf" srcId="{3CFFD9EF-4D5A-134F-87FF-1B61472DB5E0}" destId="{ECDDC4A7-5431-E048-8F4F-BD0D635CDCDC}" srcOrd="0" destOrd="0" presId="urn:microsoft.com/office/officeart/2005/8/layout/hierarchy5"/>
    <dgm:cxn modelId="{9F704304-1A8E-5842-BBBF-E339D75A1DCE}" type="presOf" srcId="{18E27615-AFF6-A746-9517-0B56F5034620}" destId="{76D506B2-A481-9B4B-BFF1-9557465D7580}" srcOrd="0" destOrd="0" presId="urn:microsoft.com/office/officeart/2005/8/layout/hierarchy5"/>
    <dgm:cxn modelId="{D4CE7404-3E7D-5744-B09B-7FAD3788BC25}" srcId="{2089AE3A-D7C6-6443-BEC1-169F238F22C5}" destId="{03D83E78-1B6A-1D48-8A05-5F032430B276}" srcOrd="0" destOrd="0" parTransId="{3CFFD9EF-4D5A-134F-87FF-1B61472DB5E0}" sibTransId="{64B79CC7-D391-A343-950E-A131EED9996F}"/>
    <dgm:cxn modelId="{913C2E07-E1D5-AE47-8540-317075F743AF}" type="presOf" srcId="{6B45B33A-2AC6-6244-917D-6FC9F98C6135}" destId="{0A3B7564-4482-894A-A5D9-A77E37C0CCA1}" srcOrd="0" destOrd="0" presId="urn:microsoft.com/office/officeart/2005/8/layout/hierarchy5"/>
    <dgm:cxn modelId="{1ADA820F-A5E0-2D46-97FD-048AC90E04FA}" srcId="{CAD417A8-A76B-634A-95B5-06180B99C61B}" destId="{05D26B81-944A-184B-8246-6092A9A3DD12}" srcOrd="0" destOrd="0" parTransId="{D54F2329-069F-FB4B-879E-A95BAFE4F029}" sibTransId="{19ECC054-7835-5446-8891-CAD7D1CDD196}"/>
    <dgm:cxn modelId="{66BD4315-9D3D-214A-8933-E191A28901E1}" type="presOf" srcId="{8B17FB21-4388-6342-BE50-5364EAAA6178}" destId="{5C837CC7-07E7-F247-9CC9-5668A843B423}" srcOrd="1" destOrd="0" presId="urn:microsoft.com/office/officeart/2005/8/layout/hierarchy5"/>
    <dgm:cxn modelId="{590DEF18-66C8-5542-AD12-6AC05DDCB1FC}" srcId="{05D26B81-944A-184B-8246-6092A9A3DD12}" destId="{D92B1350-67F7-3D48-A449-928E3E98BC02}" srcOrd="0" destOrd="0" parTransId="{3DCEAAEC-2AE5-9D49-B311-4DCFDEED5516}" sibTransId="{8C30B01E-0709-824A-A3D7-F9D60AD3BFA0}"/>
    <dgm:cxn modelId="{D54D0719-2C39-BB4B-B5F3-74DE915BDFF5}" type="presOf" srcId="{22C40CBE-0A12-704D-8322-B699C0E704D5}" destId="{20D21815-DF2D-B943-8BFA-FA01B81D0041}" srcOrd="1" destOrd="0" presId="urn:microsoft.com/office/officeart/2005/8/layout/hierarchy5"/>
    <dgm:cxn modelId="{97DCDC1B-3456-5E49-A78A-85FBB9720000}" type="presOf" srcId="{3D44AEFC-7512-8643-8A81-1B08BEAF7BFB}" destId="{F8621E93-7FB8-F94C-B30C-47CA1CFCF37B}" srcOrd="0" destOrd="0" presId="urn:microsoft.com/office/officeart/2005/8/layout/hierarchy5"/>
    <dgm:cxn modelId="{C5CBBC1D-6818-B64B-8EA6-A7676B547351}" srcId="{853B4BB4-DBE6-BB4D-B6BB-E099AE35EA34}" destId="{B23D1B61-5A27-B149-ABB7-7399BC6D663F}" srcOrd="0" destOrd="0" parTransId="{423DD227-18CD-BB44-9FD7-2332A0ECF4EC}" sibTransId="{5BFD9CCE-0FA0-6447-999C-E82313545240}"/>
    <dgm:cxn modelId="{520EFB2D-B216-574B-AE98-27C8EE1AB615}" srcId="{A349826E-CDCC-A743-B1E1-DD950673B58A}" destId="{4F030B80-549A-354C-9FB8-9DC89E668A14}" srcOrd="1" destOrd="0" parTransId="{7773A71F-546C-4F43-B8E0-2D40913AC88B}" sibTransId="{62DDD8C9-290A-6F46-A50B-D13C01C408D1}"/>
    <dgm:cxn modelId="{B356332F-F82E-F345-867A-472410C37522}" type="presOf" srcId="{3DCEAAEC-2AE5-9D49-B311-4DCFDEED5516}" destId="{D9454A22-48EE-E249-82DD-D3AD0887EC75}" srcOrd="0" destOrd="0" presId="urn:microsoft.com/office/officeart/2005/8/layout/hierarchy5"/>
    <dgm:cxn modelId="{5267652F-1110-5147-8E3B-5752B53E8ABA}" type="presOf" srcId="{2089AE3A-D7C6-6443-BEC1-169F238F22C5}" destId="{E09EEF5A-2792-BB47-8A47-4E8F79A537A6}" srcOrd="0" destOrd="0" presId="urn:microsoft.com/office/officeart/2005/8/layout/hierarchy5"/>
    <dgm:cxn modelId="{FC484437-BA1A-FE4F-86FB-062BECCD97A8}" type="presOf" srcId="{D54F2329-069F-FB4B-879E-A95BAFE4F029}" destId="{A43D2119-5E83-6247-A877-86E6569C737C}" srcOrd="1" destOrd="0" presId="urn:microsoft.com/office/officeart/2005/8/layout/hierarchy5"/>
    <dgm:cxn modelId="{6F829F37-78D2-5E4C-8905-91834994A86D}" srcId="{A349826E-CDCC-A743-B1E1-DD950673B58A}" destId="{ED5851C8-DBDF-8549-B99F-999207D7A462}" srcOrd="0" destOrd="0" parTransId="{49961F10-EDFB-2340-BBAB-FBBB60E7CF9E}" sibTransId="{B9F91333-F369-D241-9145-7C5E751C7D6C}"/>
    <dgm:cxn modelId="{D6B3293A-B116-0045-A21D-9F161D23941F}" type="presOf" srcId="{7773A71F-546C-4F43-B8E0-2D40913AC88B}" destId="{149A8B60-F7E3-DF4A-BAA0-3222A3EA2D9C}" srcOrd="0" destOrd="0" presId="urn:microsoft.com/office/officeart/2005/8/layout/hierarchy5"/>
    <dgm:cxn modelId="{00C1793F-44DD-DF45-81D1-6A926B1C5480}" type="presOf" srcId="{CAD417A8-A76B-634A-95B5-06180B99C61B}" destId="{0019D5BD-55BD-3247-A5BA-2DBC708A5C2A}" srcOrd="0" destOrd="0" presId="urn:microsoft.com/office/officeart/2005/8/layout/hierarchy5"/>
    <dgm:cxn modelId="{03814C40-7968-B149-ACC4-AEC5F5A540C7}" type="presOf" srcId="{49961F10-EDFB-2340-BBAB-FBBB60E7CF9E}" destId="{85FB5BE3-8450-624D-8683-3393C3E3F268}" srcOrd="1" destOrd="0" presId="urn:microsoft.com/office/officeart/2005/8/layout/hierarchy5"/>
    <dgm:cxn modelId="{89DB6A45-9A1E-E647-861C-09A26DE78B61}" srcId="{03D83E78-1B6A-1D48-8A05-5F032430B276}" destId="{4DC41983-D781-D049-BBFD-6730800BE0BE}" srcOrd="0" destOrd="0" parTransId="{6B45B33A-2AC6-6244-917D-6FC9F98C6135}" sibTransId="{F85A6D58-38B0-AE43-9CD1-EC86EAFB699D}"/>
    <dgm:cxn modelId="{AF2DEB45-9ABB-CF42-9826-4F268FCEFE05}" type="presOf" srcId="{BBE9CB1D-FDEE-8240-A7B6-E77ABDFC7860}" destId="{BD9031BD-AE4B-B844-96F3-22D9E95E16CA}" srcOrd="0" destOrd="0" presId="urn:microsoft.com/office/officeart/2005/8/layout/hierarchy5"/>
    <dgm:cxn modelId="{FA086E49-7751-C143-92BC-B80C019E226F}" type="presOf" srcId="{62646A0A-24BB-694E-850B-1E1B1D13CA2A}" destId="{EB959443-FBED-6744-84F2-E27EC390AB0A}" srcOrd="0" destOrd="0" presId="urn:microsoft.com/office/officeart/2005/8/layout/hierarchy5"/>
    <dgm:cxn modelId="{16190A4B-A491-D740-806D-779D30228DE0}" srcId="{62646A0A-24BB-694E-850B-1E1B1D13CA2A}" destId="{A349826E-CDCC-A743-B1E1-DD950673B58A}" srcOrd="0" destOrd="0" parTransId="{3D52A53C-1899-FA48-B071-884A89F95453}" sibTransId="{260E89F5-A8EA-4D47-A866-3B4BEEEB03DB}"/>
    <dgm:cxn modelId="{3621F64C-A80E-8D4D-9801-BC524D9883BC}" srcId="{98EA8ED7-D18E-F74B-BF5F-322E9BC47EE1}" destId="{84282782-A1F4-284D-B7C0-BBFB742A247C}" srcOrd="0" destOrd="0" parTransId="{31B72D5C-2473-0440-B20F-EA9AB2DB8C6D}" sibTransId="{880AA492-B9F6-E843-A2A0-B3408E7D05FF}"/>
    <dgm:cxn modelId="{3EDBC752-5FF8-B745-BDC8-ECADA75B35F7}" type="presOf" srcId="{DF279643-3F19-C646-8F89-368D9F9D0842}" destId="{8EB36400-B5E0-B340-A517-99A3AC07604C}" srcOrd="1" destOrd="0" presId="urn:microsoft.com/office/officeart/2005/8/layout/hierarchy5"/>
    <dgm:cxn modelId="{5108FF58-ED6D-164D-9B4D-9C15E1712578}" type="presOf" srcId="{A349826E-CDCC-A743-B1E1-DD950673B58A}" destId="{69423313-1CB4-BD48-9CFA-39EABB2FCA74}" srcOrd="0" destOrd="0" presId="urn:microsoft.com/office/officeart/2005/8/layout/hierarchy5"/>
    <dgm:cxn modelId="{5522905A-90BC-C24E-A74B-BDBCAE80164C}" srcId="{18E27615-AFF6-A746-9517-0B56F5034620}" destId="{A3DA6DE0-7B09-6D40-9F8B-0095775A7F6B}" srcOrd="0" destOrd="0" parTransId="{BBE9CB1D-FDEE-8240-A7B6-E77ABDFC7860}" sibTransId="{55A73846-823B-5A45-80B2-611E89F862FF}"/>
    <dgm:cxn modelId="{07425A5B-1BDA-0544-9452-BA60EE746E25}" srcId="{62646A0A-24BB-694E-850B-1E1B1D13CA2A}" destId="{CAD417A8-A76B-634A-95B5-06180B99C61B}" srcOrd="2" destOrd="0" parTransId="{06A126BE-07FF-994B-B91F-B46E4A55D778}" sibTransId="{67E560B1-F25D-2749-99E4-74C14675081D}"/>
    <dgm:cxn modelId="{525FB95F-0ADE-9840-8D92-8126D9487E7C}" srcId="{ED5851C8-DBDF-8549-B99F-999207D7A462}" destId="{BA9906F2-46BF-534C-94A6-AF095FCB6423}" srcOrd="0" destOrd="0" parTransId="{1EC822E0-182E-9143-A8C5-E394C1541EE8}" sibTransId="{3DE44B0D-E3B9-0B42-B0ED-702846D6CFA4}"/>
    <dgm:cxn modelId="{7D7A3A61-32AF-5446-A73C-878EA6D3E772}" srcId="{98EA8ED7-D18E-F74B-BF5F-322E9BC47EE1}" destId="{18E27615-AFF6-A746-9517-0B56F5034620}" srcOrd="1" destOrd="0" parTransId="{437E6BAD-DA98-0542-8589-4893AA79D926}" sibTransId="{6ADC55C7-21E5-F34F-A06E-947FDB497CD1}"/>
    <dgm:cxn modelId="{6A131462-D9ED-9746-94EA-58F881ACC7B4}" type="presOf" srcId="{72FC0F9A-B689-274C-8159-9DC5F39B77E7}" destId="{68DA005D-499B-5346-AA8B-382B52C41157}" srcOrd="0" destOrd="0" presId="urn:microsoft.com/office/officeart/2005/8/layout/hierarchy5"/>
    <dgm:cxn modelId="{DA3A0465-6D0E-EC42-B821-71636CD1C463}" type="presOf" srcId="{4F030B80-549A-354C-9FB8-9DC89E668A14}" destId="{A2C94EFD-2ECB-BA4F-B365-E80DFFDECDCD}" srcOrd="0" destOrd="0" presId="urn:microsoft.com/office/officeart/2005/8/layout/hierarchy5"/>
    <dgm:cxn modelId="{55301569-0008-EB47-ABA9-FAFCCE0BD573}" type="presOf" srcId="{31B72D5C-2473-0440-B20F-EA9AB2DB8C6D}" destId="{FE425479-D986-9C45-BEC0-440C60EC2B31}" srcOrd="0" destOrd="0" presId="urn:microsoft.com/office/officeart/2005/8/layout/hierarchy5"/>
    <dgm:cxn modelId="{382BF86B-7C1A-F549-8E98-3395692A0268}" type="presOf" srcId="{06A126BE-07FF-994B-B91F-B46E4A55D778}" destId="{E765014E-AAF0-BB44-B8CD-948F30647A61}" srcOrd="0" destOrd="0" presId="urn:microsoft.com/office/officeart/2005/8/layout/hierarchy5"/>
    <dgm:cxn modelId="{1CC2A370-A3AD-AE43-9C01-A9343330E5C4}" type="presOf" srcId="{4DC41983-D781-D049-BBFD-6730800BE0BE}" destId="{61B19E30-10BC-274C-B08D-60EF9E1A719E}" srcOrd="0" destOrd="0" presId="urn:microsoft.com/office/officeart/2005/8/layout/hierarchy5"/>
    <dgm:cxn modelId="{6DA6C379-7A08-4943-BDE1-48B07A6E7D9E}" type="presOf" srcId="{24101E88-22F8-4B4F-8B68-9BEE93F10031}" destId="{4D69965D-6ED6-B748-B993-5C5F991321AB}" srcOrd="0" destOrd="0" presId="urn:microsoft.com/office/officeart/2005/8/layout/hierarchy5"/>
    <dgm:cxn modelId="{82AB0C7C-9331-EC4C-959A-C8DC1C9F4CBD}" type="presOf" srcId="{C3032E84-408F-6E4A-B540-DE8A661E5B10}" destId="{8D7B7C61-307F-794F-87FE-C91BE62FA259}" srcOrd="0" destOrd="0" presId="urn:microsoft.com/office/officeart/2005/8/layout/hierarchy5"/>
    <dgm:cxn modelId="{A6276B7C-8DA2-A740-B48F-57691F06D0E1}" type="presOf" srcId="{D92B1350-67F7-3D48-A449-928E3E98BC02}" destId="{E4411A00-0CA8-3F48-8010-5FC5313A4D46}" srcOrd="0" destOrd="0" presId="urn:microsoft.com/office/officeart/2005/8/layout/hierarchy5"/>
    <dgm:cxn modelId="{EA43587D-9948-B54B-B0D2-014D799EAC2C}" type="presOf" srcId="{05D26B81-944A-184B-8246-6092A9A3DD12}" destId="{8FF2D30E-27B1-8743-AEB5-4A8981EA1382}" srcOrd="0" destOrd="0" presId="urn:microsoft.com/office/officeart/2005/8/layout/hierarchy5"/>
    <dgm:cxn modelId="{B21A2D7E-547D-C749-AD86-15029D806A07}" type="presOf" srcId="{437E6BAD-DA98-0542-8589-4893AA79D926}" destId="{53297EB0-5442-C94D-A69D-B61C74067BEF}" srcOrd="1" destOrd="0" presId="urn:microsoft.com/office/officeart/2005/8/layout/hierarchy5"/>
    <dgm:cxn modelId="{93C91580-1D33-554F-961A-C50DD3C58B38}" srcId="{62646A0A-24BB-694E-850B-1E1B1D13CA2A}" destId="{98EA8ED7-D18E-F74B-BF5F-322E9BC47EE1}" srcOrd="1" destOrd="0" parTransId="{8B17FB21-4388-6342-BE50-5364EAAA6178}" sibTransId="{938B2234-7F5C-AF4A-8590-31E392BA3176}"/>
    <dgm:cxn modelId="{A0B8DE8A-404B-C44A-B8F9-811265CD9121}" type="presOf" srcId="{D54F2329-069F-FB4B-879E-A95BAFE4F029}" destId="{6D0DD8C6-9CF3-5D47-9B83-1CEB9F07C05B}" srcOrd="0" destOrd="0" presId="urn:microsoft.com/office/officeart/2005/8/layout/hierarchy5"/>
    <dgm:cxn modelId="{D248DB8D-2018-8C4A-A5E1-3B2913C074EB}" type="presOf" srcId="{31B72D5C-2473-0440-B20F-EA9AB2DB8C6D}" destId="{2174A4B2-79C8-A040-9A63-25005934AF65}" srcOrd="1" destOrd="0" presId="urn:microsoft.com/office/officeart/2005/8/layout/hierarchy5"/>
    <dgm:cxn modelId="{070F088F-6D04-414F-8167-10D55DB1AD75}" type="presOf" srcId="{A3DA6DE0-7B09-6D40-9F8B-0095775A7F6B}" destId="{7A6468D0-90F3-D042-B158-B493FC647233}" srcOrd="0" destOrd="0" presId="urn:microsoft.com/office/officeart/2005/8/layout/hierarchy5"/>
    <dgm:cxn modelId="{5A317A9D-A451-D543-A661-8C6299A1E17D}" type="presOf" srcId="{14BCC2DA-DB7D-134C-89DC-AF7B04F74F13}" destId="{2B02EEB3-C446-DA41-8982-9F966C978C30}" srcOrd="0" destOrd="0" presId="urn:microsoft.com/office/officeart/2005/8/layout/hierarchy5"/>
    <dgm:cxn modelId="{20E367A4-6F22-9145-80F8-2C5295A98271}" type="presOf" srcId="{853B4BB4-DBE6-BB4D-B6BB-E099AE35EA34}" destId="{4A394F77-66DB-F648-A252-8A771661773E}" srcOrd="0" destOrd="0" presId="urn:microsoft.com/office/officeart/2005/8/layout/hierarchy5"/>
    <dgm:cxn modelId="{086E77A5-7525-F343-BF7E-16CF82F7EC8D}" type="presOf" srcId="{B23D1B61-5A27-B149-ABB7-7399BC6D663F}" destId="{B9900574-72BA-B747-BCCA-5269E3D0C5D5}" srcOrd="0" destOrd="0" presId="urn:microsoft.com/office/officeart/2005/8/layout/hierarchy5"/>
    <dgm:cxn modelId="{52C10BA7-2C78-2B48-B074-91DD29EDB811}" type="presOf" srcId="{437E6BAD-DA98-0542-8589-4893AA79D926}" destId="{3DA2803D-7D83-C340-B2CC-EDCB6FE58F59}" srcOrd="0" destOrd="0" presId="urn:microsoft.com/office/officeart/2005/8/layout/hierarchy5"/>
    <dgm:cxn modelId="{443212B4-9E61-AC44-80F6-EBBDC09F6B07}" type="presOf" srcId="{ED5851C8-DBDF-8549-B99F-999207D7A462}" destId="{1DEAF878-9531-D94C-A742-E3DA74D62574}" srcOrd="0" destOrd="0" presId="urn:microsoft.com/office/officeart/2005/8/layout/hierarchy5"/>
    <dgm:cxn modelId="{B25CEBB5-23EF-E041-ADB5-ECFD91349F7E}" type="presOf" srcId="{BA9906F2-46BF-534C-94A6-AF095FCB6423}" destId="{306EF3D2-9A28-B244-A114-3BA556AD59B0}" srcOrd="0" destOrd="0" presId="urn:microsoft.com/office/officeart/2005/8/layout/hierarchy5"/>
    <dgm:cxn modelId="{FBD658BD-50F8-FB4E-84AD-C3FC86A41CF4}" type="presOf" srcId="{8B17FB21-4388-6342-BE50-5364EAAA6178}" destId="{866E144B-C23A-0A40-8A44-176E77897FE5}" srcOrd="0" destOrd="0" presId="urn:microsoft.com/office/officeart/2005/8/layout/hierarchy5"/>
    <dgm:cxn modelId="{BF9E9ABF-12C9-FE45-9CF5-CA7D73819368}" type="presOf" srcId="{1EC822E0-182E-9143-A8C5-E394C1541EE8}" destId="{0CC53F45-FD28-564D-A384-C0E95D44C8A1}" srcOrd="0" destOrd="0" presId="urn:microsoft.com/office/officeart/2005/8/layout/hierarchy5"/>
    <dgm:cxn modelId="{A79D78C2-62C7-3F49-8E40-4DAC1F3D54BD}" srcId="{84282782-A1F4-284D-B7C0-BBFB742A247C}" destId="{14BCC2DA-DB7D-134C-89DC-AF7B04F74F13}" srcOrd="0" destOrd="0" parTransId="{24101E88-22F8-4B4F-8B68-9BEE93F10031}" sibTransId="{08B8A155-48B6-4444-BE78-A4C127DF2B53}"/>
    <dgm:cxn modelId="{49CF44C9-14DA-EE41-ADC5-1B8AC92FE1AC}" type="presOf" srcId="{98EA8ED7-D18E-F74B-BF5F-322E9BC47EE1}" destId="{A627B811-5260-3C49-B173-2D670B56A909}" srcOrd="0" destOrd="0" presId="urn:microsoft.com/office/officeart/2005/8/layout/hierarchy5"/>
    <dgm:cxn modelId="{285829CF-CA57-B54B-8A99-D7C1DD893304}" type="presOf" srcId="{24101E88-22F8-4B4F-8B68-9BEE93F10031}" destId="{7063567E-232C-1F43-94D8-05E81E187DCC}" srcOrd="1" destOrd="0" presId="urn:microsoft.com/office/officeart/2005/8/layout/hierarchy5"/>
    <dgm:cxn modelId="{69415BCF-2797-9D46-9779-CC11402B648F}" srcId="{4F030B80-549A-354C-9FB8-9DC89E668A14}" destId="{C3032E84-408F-6E4A-B540-DE8A661E5B10}" srcOrd="0" destOrd="0" parTransId="{3D44AEFC-7512-8643-8A81-1B08BEAF7BFB}" sibTransId="{DBBFB8E1-88E3-8C47-A955-9E37A7FCBE57}"/>
    <dgm:cxn modelId="{4D1F27D0-CEF1-D64C-997B-231CC48228F6}" type="presOf" srcId="{49961F10-EDFB-2340-BBAB-FBBB60E7CF9E}" destId="{FD7F4327-A065-964D-B836-E599894EA68A}" srcOrd="0" destOrd="0" presId="urn:microsoft.com/office/officeart/2005/8/layout/hierarchy5"/>
    <dgm:cxn modelId="{01824BD0-F52D-8443-93B3-9E607725D7DB}" type="presOf" srcId="{7773A71F-546C-4F43-B8E0-2D40913AC88B}" destId="{70A0DE5F-F3F2-794D-85CC-1C64AA34B4B4}" srcOrd="1" destOrd="0" presId="urn:microsoft.com/office/officeart/2005/8/layout/hierarchy5"/>
    <dgm:cxn modelId="{0DEEFED0-619B-E44A-B321-BD0A92B9D495}" type="presOf" srcId="{6B45B33A-2AC6-6244-917D-6FC9F98C6135}" destId="{879F5373-B7C1-9045-8B05-B253C74E2120}" srcOrd="1" destOrd="0" presId="urn:microsoft.com/office/officeart/2005/8/layout/hierarchy5"/>
    <dgm:cxn modelId="{50BD08D4-9DF0-3E4F-8573-7DDDD3D0D11D}" type="presOf" srcId="{BBE9CB1D-FDEE-8240-A7B6-E77ABDFC7860}" destId="{5D158B7E-4FA9-D34F-849B-57897C0FE4E1}" srcOrd="1" destOrd="0" presId="urn:microsoft.com/office/officeart/2005/8/layout/hierarchy5"/>
    <dgm:cxn modelId="{62F70CD6-724B-0D43-A404-ED0E6E8A5912}" type="presOf" srcId="{423DD227-18CD-BB44-9FD7-2332A0ECF4EC}" destId="{DEC313FD-43AC-B443-A740-C03DF8EDA252}" srcOrd="1" destOrd="0" presId="urn:microsoft.com/office/officeart/2005/8/layout/hierarchy5"/>
    <dgm:cxn modelId="{BE68B3D6-92A8-8D46-9C3D-A86D7A79969A}" srcId="{62646A0A-24BB-694E-850B-1E1B1D13CA2A}" destId="{2089AE3A-D7C6-6443-BEC1-169F238F22C5}" srcOrd="3" destOrd="0" parTransId="{DF279643-3F19-C646-8F89-368D9F9D0842}" sibTransId="{7ABFF76E-B77D-E947-BA00-E025B4650DAD}"/>
    <dgm:cxn modelId="{0AF94BD8-CC8B-A647-86A2-490539E24EEB}" type="presOf" srcId="{3D52A53C-1899-FA48-B071-884A89F95453}" destId="{13F41472-017E-7346-9393-C53B6272DE7C}" srcOrd="1" destOrd="0" presId="urn:microsoft.com/office/officeart/2005/8/layout/hierarchy5"/>
    <dgm:cxn modelId="{CA034DD8-CCE0-FD43-BB08-9B1272AC5398}" type="presOf" srcId="{22C40CBE-0A12-704D-8322-B699C0E704D5}" destId="{8FACFCE9-F555-3C41-830C-DBA8983B7260}" srcOrd="0" destOrd="0" presId="urn:microsoft.com/office/officeart/2005/8/layout/hierarchy5"/>
    <dgm:cxn modelId="{C90DEED8-6F2E-2E4E-B2B8-4973E57646E9}" srcId="{CAD417A8-A76B-634A-95B5-06180B99C61B}" destId="{853B4BB4-DBE6-BB4D-B6BB-E099AE35EA34}" srcOrd="1" destOrd="0" parTransId="{22C40CBE-0A12-704D-8322-B699C0E704D5}" sibTransId="{38218008-668F-5942-B272-FE8042BB992C}"/>
    <dgm:cxn modelId="{B5890DE1-7477-8445-82FB-FAC3F0A83C87}" type="presOf" srcId="{3CFFD9EF-4D5A-134F-87FF-1B61472DB5E0}" destId="{CB50418B-A79B-834C-8834-B9B8397BE4FF}" srcOrd="1" destOrd="0" presId="urn:microsoft.com/office/officeart/2005/8/layout/hierarchy5"/>
    <dgm:cxn modelId="{EF4A3DE4-13BC-6F45-A676-DD1EA1636057}" type="presOf" srcId="{84282782-A1F4-284D-B7C0-BBFB742A247C}" destId="{D4590A0F-AAAE-C344-A8AC-0172A3B5FDA2}" srcOrd="0" destOrd="0" presId="urn:microsoft.com/office/officeart/2005/8/layout/hierarchy5"/>
    <dgm:cxn modelId="{FFD6B9E8-E5E9-B544-97B9-C9C19ECBE196}" type="presOf" srcId="{423DD227-18CD-BB44-9FD7-2332A0ECF4EC}" destId="{49E232F8-CCD8-6B41-BE8E-B3E661A1E0A4}" srcOrd="0" destOrd="0" presId="urn:microsoft.com/office/officeart/2005/8/layout/hierarchy5"/>
    <dgm:cxn modelId="{6A1826E9-2FFA-5846-B078-6FF687A3AD68}" type="presOf" srcId="{03D83E78-1B6A-1D48-8A05-5F032430B276}" destId="{C7DC9566-0201-984A-A202-5EBBE4927AA2}" srcOrd="0" destOrd="0" presId="urn:microsoft.com/office/officeart/2005/8/layout/hierarchy5"/>
    <dgm:cxn modelId="{1D7A47F0-2CE6-2C40-A476-700442FA9641}" type="presOf" srcId="{DF279643-3F19-C646-8F89-368D9F9D0842}" destId="{4AC9AFB4-176A-E04E-952E-2F6DA0D17763}" srcOrd="0" destOrd="0" presId="urn:microsoft.com/office/officeart/2005/8/layout/hierarchy5"/>
    <dgm:cxn modelId="{2CD245F5-F367-AF42-AA2B-FF5C18B603CC}" type="presOf" srcId="{3D44AEFC-7512-8643-8A81-1B08BEAF7BFB}" destId="{74AE1AB7-EC2A-BA46-87ED-3CA1FFF1C449}" srcOrd="1" destOrd="0" presId="urn:microsoft.com/office/officeart/2005/8/layout/hierarchy5"/>
    <dgm:cxn modelId="{010DB5F6-2485-9C4D-B801-340F049ED3A7}" srcId="{72FC0F9A-B689-274C-8159-9DC5F39B77E7}" destId="{62646A0A-24BB-694E-850B-1E1B1D13CA2A}" srcOrd="0" destOrd="0" parTransId="{7561B54C-18D3-B245-8F28-87B0605A4D0E}" sibTransId="{4FF467F0-137E-2C43-93FC-410536C4F2FF}"/>
    <dgm:cxn modelId="{2170AFF9-A51B-0A43-AD2D-AEA6741879A0}" type="presOf" srcId="{3D52A53C-1899-FA48-B071-884A89F95453}" destId="{D7F632BA-0252-F44B-BBAF-81DAB914F5BB}" srcOrd="0" destOrd="0" presId="urn:microsoft.com/office/officeart/2005/8/layout/hierarchy5"/>
    <dgm:cxn modelId="{DDACE4FC-813F-9D46-A89B-3586B1A57CDF}" type="presOf" srcId="{06A126BE-07FF-994B-B91F-B46E4A55D778}" destId="{C3CC008D-CE79-6745-8B95-2BF7ED8D9091}" srcOrd="1" destOrd="0" presId="urn:microsoft.com/office/officeart/2005/8/layout/hierarchy5"/>
    <dgm:cxn modelId="{72D249FD-530D-894C-96D2-7D9A2710E1A1}" type="presOf" srcId="{3DCEAAEC-2AE5-9D49-B311-4DCFDEED5516}" destId="{737A53B2-DBB6-804B-B8D8-95B1E41D6C48}" srcOrd="1" destOrd="0" presId="urn:microsoft.com/office/officeart/2005/8/layout/hierarchy5"/>
    <dgm:cxn modelId="{FBA17AB7-8B53-0143-A9B2-55FA3BD08B2F}" type="presParOf" srcId="{68DA005D-499B-5346-AA8B-382B52C41157}" destId="{319AFE7A-94A8-5741-ABF4-67CC0F1ED10B}" srcOrd="0" destOrd="0" presId="urn:microsoft.com/office/officeart/2005/8/layout/hierarchy5"/>
    <dgm:cxn modelId="{6BE61032-CB78-E74D-95A8-C39779836D52}" type="presParOf" srcId="{319AFE7A-94A8-5741-ABF4-67CC0F1ED10B}" destId="{DEAABC03-324C-4545-B169-49E62BF64D1A}" srcOrd="0" destOrd="0" presId="urn:microsoft.com/office/officeart/2005/8/layout/hierarchy5"/>
    <dgm:cxn modelId="{CF2EFC0E-6FE3-F847-9A81-F53EDDA7491B}" type="presParOf" srcId="{DEAABC03-324C-4545-B169-49E62BF64D1A}" destId="{43F7AB1A-87A9-4C42-9CD8-3C4B5371E301}" srcOrd="0" destOrd="0" presId="urn:microsoft.com/office/officeart/2005/8/layout/hierarchy5"/>
    <dgm:cxn modelId="{EA4AF94B-CE7B-7441-A084-CD588D976A64}" type="presParOf" srcId="{43F7AB1A-87A9-4C42-9CD8-3C4B5371E301}" destId="{EB959443-FBED-6744-84F2-E27EC390AB0A}" srcOrd="0" destOrd="0" presId="urn:microsoft.com/office/officeart/2005/8/layout/hierarchy5"/>
    <dgm:cxn modelId="{2BA1F15E-49F1-B041-BDDB-7BEEBC3410BE}" type="presParOf" srcId="{43F7AB1A-87A9-4C42-9CD8-3C4B5371E301}" destId="{047EF313-211E-A944-A942-BE5A1BD39176}" srcOrd="1" destOrd="0" presId="urn:microsoft.com/office/officeart/2005/8/layout/hierarchy5"/>
    <dgm:cxn modelId="{6CEC1715-71F4-C349-A3F3-7FE282787077}" type="presParOf" srcId="{047EF313-211E-A944-A942-BE5A1BD39176}" destId="{D7F632BA-0252-F44B-BBAF-81DAB914F5BB}" srcOrd="0" destOrd="0" presId="urn:microsoft.com/office/officeart/2005/8/layout/hierarchy5"/>
    <dgm:cxn modelId="{4B7D3AE6-E582-3E4B-90BE-B72F6318D73E}" type="presParOf" srcId="{D7F632BA-0252-F44B-BBAF-81DAB914F5BB}" destId="{13F41472-017E-7346-9393-C53B6272DE7C}" srcOrd="0" destOrd="0" presId="urn:microsoft.com/office/officeart/2005/8/layout/hierarchy5"/>
    <dgm:cxn modelId="{5B727C16-00DA-E049-A44D-30F88E24C037}" type="presParOf" srcId="{047EF313-211E-A944-A942-BE5A1BD39176}" destId="{39C8E00B-5132-F347-A5F8-A44F819AFC9B}" srcOrd="1" destOrd="0" presId="urn:microsoft.com/office/officeart/2005/8/layout/hierarchy5"/>
    <dgm:cxn modelId="{2318C4C1-6703-8445-B8F8-22DE600EF192}" type="presParOf" srcId="{39C8E00B-5132-F347-A5F8-A44F819AFC9B}" destId="{69423313-1CB4-BD48-9CFA-39EABB2FCA74}" srcOrd="0" destOrd="0" presId="urn:microsoft.com/office/officeart/2005/8/layout/hierarchy5"/>
    <dgm:cxn modelId="{11179199-9846-074D-B013-40CDECC4EACA}" type="presParOf" srcId="{39C8E00B-5132-F347-A5F8-A44F819AFC9B}" destId="{B836D145-D395-8F44-9F0D-F5360389A65A}" srcOrd="1" destOrd="0" presId="urn:microsoft.com/office/officeart/2005/8/layout/hierarchy5"/>
    <dgm:cxn modelId="{D7E983B3-6918-3140-97C2-ECAA931780C2}" type="presParOf" srcId="{B836D145-D395-8F44-9F0D-F5360389A65A}" destId="{FD7F4327-A065-964D-B836-E599894EA68A}" srcOrd="0" destOrd="0" presId="urn:microsoft.com/office/officeart/2005/8/layout/hierarchy5"/>
    <dgm:cxn modelId="{5A55FC5C-C58A-8A45-B046-ADF52893A209}" type="presParOf" srcId="{FD7F4327-A065-964D-B836-E599894EA68A}" destId="{85FB5BE3-8450-624D-8683-3393C3E3F268}" srcOrd="0" destOrd="0" presId="urn:microsoft.com/office/officeart/2005/8/layout/hierarchy5"/>
    <dgm:cxn modelId="{C63F5DA0-F2EC-1847-9A7A-228F083B3D7F}" type="presParOf" srcId="{B836D145-D395-8F44-9F0D-F5360389A65A}" destId="{C56AE8A2-10FD-B149-B177-02AF1DB97D69}" srcOrd="1" destOrd="0" presId="urn:microsoft.com/office/officeart/2005/8/layout/hierarchy5"/>
    <dgm:cxn modelId="{87E1CCD8-196B-7842-ABC0-5BFF82C9C47C}" type="presParOf" srcId="{C56AE8A2-10FD-B149-B177-02AF1DB97D69}" destId="{1DEAF878-9531-D94C-A742-E3DA74D62574}" srcOrd="0" destOrd="0" presId="urn:microsoft.com/office/officeart/2005/8/layout/hierarchy5"/>
    <dgm:cxn modelId="{7C2F3349-219B-874A-97BE-6C25627557A7}" type="presParOf" srcId="{C56AE8A2-10FD-B149-B177-02AF1DB97D69}" destId="{6564A806-944A-144A-911F-3A4DA8BD059B}" srcOrd="1" destOrd="0" presId="urn:microsoft.com/office/officeart/2005/8/layout/hierarchy5"/>
    <dgm:cxn modelId="{D2CF37B8-E325-6D43-931F-F742A57E3C66}" type="presParOf" srcId="{6564A806-944A-144A-911F-3A4DA8BD059B}" destId="{0CC53F45-FD28-564D-A384-C0E95D44C8A1}" srcOrd="0" destOrd="0" presId="urn:microsoft.com/office/officeart/2005/8/layout/hierarchy5"/>
    <dgm:cxn modelId="{AEE3475A-44C2-1348-9B6F-98616B7D2994}" type="presParOf" srcId="{0CC53F45-FD28-564D-A384-C0E95D44C8A1}" destId="{B9B50D53-B1F8-0246-A616-8A4A65093F11}" srcOrd="0" destOrd="0" presId="urn:microsoft.com/office/officeart/2005/8/layout/hierarchy5"/>
    <dgm:cxn modelId="{613BE0FA-27C3-AE4B-A201-9464FCA79410}" type="presParOf" srcId="{6564A806-944A-144A-911F-3A4DA8BD059B}" destId="{4FB46341-797F-9A4F-9013-3EFC0BBB25F4}" srcOrd="1" destOrd="0" presId="urn:microsoft.com/office/officeart/2005/8/layout/hierarchy5"/>
    <dgm:cxn modelId="{E6DAB86C-EAD6-9C4D-898F-72A6E0596805}" type="presParOf" srcId="{4FB46341-797F-9A4F-9013-3EFC0BBB25F4}" destId="{306EF3D2-9A28-B244-A114-3BA556AD59B0}" srcOrd="0" destOrd="0" presId="urn:microsoft.com/office/officeart/2005/8/layout/hierarchy5"/>
    <dgm:cxn modelId="{4E34B624-710A-AB4E-9363-BE9D4326CF5C}" type="presParOf" srcId="{4FB46341-797F-9A4F-9013-3EFC0BBB25F4}" destId="{8CB2266A-A971-D244-9F2A-5F8E4AC7E54F}" srcOrd="1" destOrd="0" presId="urn:microsoft.com/office/officeart/2005/8/layout/hierarchy5"/>
    <dgm:cxn modelId="{CC6E895B-C967-4F4C-9540-570E68FDF936}" type="presParOf" srcId="{B836D145-D395-8F44-9F0D-F5360389A65A}" destId="{149A8B60-F7E3-DF4A-BAA0-3222A3EA2D9C}" srcOrd="2" destOrd="0" presId="urn:microsoft.com/office/officeart/2005/8/layout/hierarchy5"/>
    <dgm:cxn modelId="{ECE782E8-D9CC-F949-AEE5-BE99124A8BC9}" type="presParOf" srcId="{149A8B60-F7E3-DF4A-BAA0-3222A3EA2D9C}" destId="{70A0DE5F-F3F2-794D-85CC-1C64AA34B4B4}" srcOrd="0" destOrd="0" presId="urn:microsoft.com/office/officeart/2005/8/layout/hierarchy5"/>
    <dgm:cxn modelId="{C9755B09-351A-CB4C-ADD0-A2B7434CD394}" type="presParOf" srcId="{B836D145-D395-8F44-9F0D-F5360389A65A}" destId="{32CA5E2D-6DF1-6A4B-BBF4-EBEDBE3D3AFD}" srcOrd="3" destOrd="0" presId="urn:microsoft.com/office/officeart/2005/8/layout/hierarchy5"/>
    <dgm:cxn modelId="{51443122-21C7-8046-853F-7CDBAD91D278}" type="presParOf" srcId="{32CA5E2D-6DF1-6A4B-BBF4-EBEDBE3D3AFD}" destId="{A2C94EFD-2ECB-BA4F-B365-E80DFFDECDCD}" srcOrd="0" destOrd="0" presId="urn:microsoft.com/office/officeart/2005/8/layout/hierarchy5"/>
    <dgm:cxn modelId="{23F6F5F2-2341-6844-A12C-F3B397EF9C7C}" type="presParOf" srcId="{32CA5E2D-6DF1-6A4B-BBF4-EBEDBE3D3AFD}" destId="{B735EFEA-A5AB-5C4C-82E3-8CCB3DE8E0D4}" srcOrd="1" destOrd="0" presId="urn:microsoft.com/office/officeart/2005/8/layout/hierarchy5"/>
    <dgm:cxn modelId="{64DF71FF-0DF2-7D4F-A012-4D0D99F0B3AC}" type="presParOf" srcId="{B735EFEA-A5AB-5C4C-82E3-8CCB3DE8E0D4}" destId="{F8621E93-7FB8-F94C-B30C-47CA1CFCF37B}" srcOrd="0" destOrd="0" presId="urn:microsoft.com/office/officeart/2005/8/layout/hierarchy5"/>
    <dgm:cxn modelId="{47CB51E2-BE9E-3B4E-9A0A-C9FE5E2E609F}" type="presParOf" srcId="{F8621E93-7FB8-F94C-B30C-47CA1CFCF37B}" destId="{74AE1AB7-EC2A-BA46-87ED-3CA1FFF1C449}" srcOrd="0" destOrd="0" presId="urn:microsoft.com/office/officeart/2005/8/layout/hierarchy5"/>
    <dgm:cxn modelId="{0066D044-2C30-D94D-868B-177BE041C674}" type="presParOf" srcId="{B735EFEA-A5AB-5C4C-82E3-8CCB3DE8E0D4}" destId="{B89C0CE3-7230-A14A-9C3E-DC1823E7D7BF}" srcOrd="1" destOrd="0" presId="urn:microsoft.com/office/officeart/2005/8/layout/hierarchy5"/>
    <dgm:cxn modelId="{F49A5842-D0AF-6246-B4EF-484261782164}" type="presParOf" srcId="{B89C0CE3-7230-A14A-9C3E-DC1823E7D7BF}" destId="{8D7B7C61-307F-794F-87FE-C91BE62FA259}" srcOrd="0" destOrd="0" presId="urn:microsoft.com/office/officeart/2005/8/layout/hierarchy5"/>
    <dgm:cxn modelId="{BA3DFC0B-13A1-644C-B608-5B56FAFA1088}" type="presParOf" srcId="{B89C0CE3-7230-A14A-9C3E-DC1823E7D7BF}" destId="{262F7ABD-0246-564D-B6A3-744CB6132164}" srcOrd="1" destOrd="0" presId="urn:microsoft.com/office/officeart/2005/8/layout/hierarchy5"/>
    <dgm:cxn modelId="{4A95D518-347E-B440-8E78-2F459C2BC3EE}" type="presParOf" srcId="{047EF313-211E-A944-A942-BE5A1BD39176}" destId="{866E144B-C23A-0A40-8A44-176E77897FE5}" srcOrd="2" destOrd="0" presId="urn:microsoft.com/office/officeart/2005/8/layout/hierarchy5"/>
    <dgm:cxn modelId="{DE3FD1FF-40CC-AA4C-B7FF-5EC5590F8AB4}" type="presParOf" srcId="{866E144B-C23A-0A40-8A44-176E77897FE5}" destId="{5C837CC7-07E7-F247-9CC9-5668A843B423}" srcOrd="0" destOrd="0" presId="urn:microsoft.com/office/officeart/2005/8/layout/hierarchy5"/>
    <dgm:cxn modelId="{E08ABC54-48E7-C449-9515-94CBA4D612AC}" type="presParOf" srcId="{047EF313-211E-A944-A942-BE5A1BD39176}" destId="{D528D0C9-E62D-0C4C-9581-D17F178E0E4F}" srcOrd="3" destOrd="0" presId="urn:microsoft.com/office/officeart/2005/8/layout/hierarchy5"/>
    <dgm:cxn modelId="{8514EAE3-F486-104E-BA9F-266B1B413F31}" type="presParOf" srcId="{D528D0C9-E62D-0C4C-9581-D17F178E0E4F}" destId="{A627B811-5260-3C49-B173-2D670B56A909}" srcOrd="0" destOrd="0" presId="urn:microsoft.com/office/officeart/2005/8/layout/hierarchy5"/>
    <dgm:cxn modelId="{6C215184-8669-2443-9913-5F013700077D}" type="presParOf" srcId="{D528D0C9-E62D-0C4C-9581-D17F178E0E4F}" destId="{8AD6DF3E-99A2-5B46-A9A2-A0B3025298A5}" srcOrd="1" destOrd="0" presId="urn:microsoft.com/office/officeart/2005/8/layout/hierarchy5"/>
    <dgm:cxn modelId="{17BE096F-0CF0-0946-9578-BA859C479191}" type="presParOf" srcId="{8AD6DF3E-99A2-5B46-A9A2-A0B3025298A5}" destId="{FE425479-D986-9C45-BEC0-440C60EC2B31}" srcOrd="0" destOrd="0" presId="urn:microsoft.com/office/officeart/2005/8/layout/hierarchy5"/>
    <dgm:cxn modelId="{B3EF4928-911C-C84E-A665-B9519B777BBF}" type="presParOf" srcId="{FE425479-D986-9C45-BEC0-440C60EC2B31}" destId="{2174A4B2-79C8-A040-9A63-25005934AF65}" srcOrd="0" destOrd="0" presId="urn:microsoft.com/office/officeart/2005/8/layout/hierarchy5"/>
    <dgm:cxn modelId="{76ABBF29-8B71-AA44-8D9A-690FEB9A5CBE}" type="presParOf" srcId="{8AD6DF3E-99A2-5B46-A9A2-A0B3025298A5}" destId="{1061C250-EB60-FD42-ABF3-C2945D6F4C82}" srcOrd="1" destOrd="0" presId="urn:microsoft.com/office/officeart/2005/8/layout/hierarchy5"/>
    <dgm:cxn modelId="{F06883F1-59B3-324A-B655-AEF93BB7C5BD}" type="presParOf" srcId="{1061C250-EB60-FD42-ABF3-C2945D6F4C82}" destId="{D4590A0F-AAAE-C344-A8AC-0172A3B5FDA2}" srcOrd="0" destOrd="0" presId="urn:microsoft.com/office/officeart/2005/8/layout/hierarchy5"/>
    <dgm:cxn modelId="{D03CAF83-B93A-404A-9665-B5A10A41161A}" type="presParOf" srcId="{1061C250-EB60-FD42-ABF3-C2945D6F4C82}" destId="{ABF4C9A3-E06D-AD43-BA20-BA2C83B0B51D}" srcOrd="1" destOrd="0" presId="urn:microsoft.com/office/officeart/2005/8/layout/hierarchy5"/>
    <dgm:cxn modelId="{D76AF687-1E46-714A-8FA9-DBE209946954}" type="presParOf" srcId="{ABF4C9A3-E06D-AD43-BA20-BA2C83B0B51D}" destId="{4D69965D-6ED6-B748-B993-5C5F991321AB}" srcOrd="0" destOrd="0" presId="urn:microsoft.com/office/officeart/2005/8/layout/hierarchy5"/>
    <dgm:cxn modelId="{67E32C41-9DFA-2044-B33D-9ACCDFD08A84}" type="presParOf" srcId="{4D69965D-6ED6-B748-B993-5C5F991321AB}" destId="{7063567E-232C-1F43-94D8-05E81E187DCC}" srcOrd="0" destOrd="0" presId="urn:microsoft.com/office/officeart/2005/8/layout/hierarchy5"/>
    <dgm:cxn modelId="{1003048D-33FD-2248-BAA2-0F523D826F09}" type="presParOf" srcId="{ABF4C9A3-E06D-AD43-BA20-BA2C83B0B51D}" destId="{B55FC7B0-C6D3-4B45-8E48-35839603AB53}" srcOrd="1" destOrd="0" presId="urn:microsoft.com/office/officeart/2005/8/layout/hierarchy5"/>
    <dgm:cxn modelId="{AF85F87F-0B4E-564A-BC9A-EFD289163E04}" type="presParOf" srcId="{B55FC7B0-C6D3-4B45-8E48-35839603AB53}" destId="{2B02EEB3-C446-DA41-8982-9F966C978C30}" srcOrd="0" destOrd="0" presId="urn:microsoft.com/office/officeart/2005/8/layout/hierarchy5"/>
    <dgm:cxn modelId="{5CEAFF97-8AEF-0346-B40F-75D51A2DEEC6}" type="presParOf" srcId="{B55FC7B0-C6D3-4B45-8E48-35839603AB53}" destId="{BCA55C08-78FC-D146-9445-DDDFD2C20461}" srcOrd="1" destOrd="0" presId="urn:microsoft.com/office/officeart/2005/8/layout/hierarchy5"/>
    <dgm:cxn modelId="{DA04636D-E4CF-514E-A58E-B61140E9BCD3}" type="presParOf" srcId="{8AD6DF3E-99A2-5B46-A9A2-A0B3025298A5}" destId="{3DA2803D-7D83-C340-B2CC-EDCB6FE58F59}" srcOrd="2" destOrd="0" presId="urn:microsoft.com/office/officeart/2005/8/layout/hierarchy5"/>
    <dgm:cxn modelId="{77DC2752-2A50-7A44-A18E-6C765089E67A}" type="presParOf" srcId="{3DA2803D-7D83-C340-B2CC-EDCB6FE58F59}" destId="{53297EB0-5442-C94D-A69D-B61C74067BEF}" srcOrd="0" destOrd="0" presId="urn:microsoft.com/office/officeart/2005/8/layout/hierarchy5"/>
    <dgm:cxn modelId="{481F8414-3EB1-EE4D-BCE9-5F1C6FA91F81}" type="presParOf" srcId="{8AD6DF3E-99A2-5B46-A9A2-A0B3025298A5}" destId="{973537FC-DA62-544A-B96F-2909CFE4EB31}" srcOrd="3" destOrd="0" presId="urn:microsoft.com/office/officeart/2005/8/layout/hierarchy5"/>
    <dgm:cxn modelId="{708C5F98-1BFF-434F-BD6B-3857D2536AD2}" type="presParOf" srcId="{973537FC-DA62-544A-B96F-2909CFE4EB31}" destId="{76D506B2-A481-9B4B-BFF1-9557465D7580}" srcOrd="0" destOrd="0" presId="urn:microsoft.com/office/officeart/2005/8/layout/hierarchy5"/>
    <dgm:cxn modelId="{391ACB18-E4D4-D84F-827F-04CCC4CB0CEB}" type="presParOf" srcId="{973537FC-DA62-544A-B96F-2909CFE4EB31}" destId="{FB232D7F-A56F-3748-AF16-70C9B02BEA3F}" srcOrd="1" destOrd="0" presId="urn:microsoft.com/office/officeart/2005/8/layout/hierarchy5"/>
    <dgm:cxn modelId="{3F7F6BF4-4C74-8D41-863B-AAE6D6BBF663}" type="presParOf" srcId="{FB232D7F-A56F-3748-AF16-70C9B02BEA3F}" destId="{BD9031BD-AE4B-B844-96F3-22D9E95E16CA}" srcOrd="0" destOrd="0" presId="urn:microsoft.com/office/officeart/2005/8/layout/hierarchy5"/>
    <dgm:cxn modelId="{A292DEC4-DE60-CE47-865E-D2E472934C71}" type="presParOf" srcId="{BD9031BD-AE4B-B844-96F3-22D9E95E16CA}" destId="{5D158B7E-4FA9-D34F-849B-57897C0FE4E1}" srcOrd="0" destOrd="0" presId="urn:microsoft.com/office/officeart/2005/8/layout/hierarchy5"/>
    <dgm:cxn modelId="{AF2BCDF0-FD73-9848-B345-E99DBC944DD8}" type="presParOf" srcId="{FB232D7F-A56F-3748-AF16-70C9B02BEA3F}" destId="{F22E5775-32B6-BE42-A78F-7824F806F311}" srcOrd="1" destOrd="0" presId="urn:microsoft.com/office/officeart/2005/8/layout/hierarchy5"/>
    <dgm:cxn modelId="{BD0447BB-1B71-2A44-B85C-9DB152F733E7}" type="presParOf" srcId="{F22E5775-32B6-BE42-A78F-7824F806F311}" destId="{7A6468D0-90F3-D042-B158-B493FC647233}" srcOrd="0" destOrd="0" presId="urn:microsoft.com/office/officeart/2005/8/layout/hierarchy5"/>
    <dgm:cxn modelId="{0F83B6AB-1F4D-AD43-A33D-5A119FD0CB1C}" type="presParOf" srcId="{F22E5775-32B6-BE42-A78F-7824F806F311}" destId="{94FE0CEE-FD6C-B84E-A682-62E22FD73FFE}" srcOrd="1" destOrd="0" presId="urn:microsoft.com/office/officeart/2005/8/layout/hierarchy5"/>
    <dgm:cxn modelId="{E0E78842-6F19-034A-93DC-51FB3445CF49}" type="presParOf" srcId="{047EF313-211E-A944-A942-BE5A1BD39176}" destId="{E765014E-AAF0-BB44-B8CD-948F30647A61}" srcOrd="4" destOrd="0" presId="urn:microsoft.com/office/officeart/2005/8/layout/hierarchy5"/>
    <dgm:cxn modelId="{5CFCE568-3D4F-1F48-AF46-779262779801}" type="presParOf" srcId="{E765014E-AAF0-BB44-B8CD-948F30647A61}" destId="{C3CC008D-CE79-6745-8B95-2BF7ED8D9091}" srcOrd="0" destOrd="0" presId="urn:microsoft.com/office/officeart/2005/8/layout/hierarchy5"/>
    <dgm:cxn modelId="{ECEC5015-362E-1944-A952-8140925254E2}" type="presParOf" srcId="{047EF313-211E-A944-A942-BE5A1BD39176}" destId="{AD17A7D1-8112-DA4F-8B15-932823F36B5B}" srcOrd="5" destOrd="0" presId="urn:microsoft.com/office/officeart/2005/8/layout/hierarchy5"/>
    <dgm:cxn modelId="{3FE3A1E9-FCC0-A04D-AFB8-5219E0E8FD1A}" type="presParOf" srcId="{AD17A7D1-8112-DA4F-8B15-932823F36B5B}" destId="{0019D5BD-55BD-3247-A5BA-2DBC708A5C2A}" srcOrd="0" destOrd="0" presId="urn:microsoft.com/office/officeart/2005/8/layout/hierarchy5"/>
    <dgm:cxn modelId="{3945DF7C-0C8D-5742-AB92-CE3E36C0445E}" type="presParOf" srcId="{AD17A7D1-8112-DA4F-8B15-932823F36B5B}" destId="{3D781131-3409-5342-86FC-EE72BB119D2B}" srcOrd="1" destOrd="0" presId="urn:microsoft.com/office/officeart/2005/8/layout/hierarchy5"/>
    <dgm:cxn modelId="{4EE1869D-9360-E54B-91A9-2E9472197A30}" type="presParOf" srcId="{3D781131-3409-5342-86FC-EE72BB119D2B}" destId="{6D0DD8C6-9CF3-5D47-9B83-1CEB9F07C05B}" srcOrd="0" destOrd="0" presId="urn:microsoft.com/office/officeart/2005/8/layout/hierarchy5"/>
    <dgm:cxn modelId="{1A09FBF4-B3F4-174C-880F-0D3F76D4F387}" type="presParOf" srcId="{6D0DD8C6-9CF3-5D47-9B83-1CEB9F07C05B}" destId="{A43D2119-5E83-6247-A877-86E6569C737C}" srcOrd="0" destOrd="0" presId="urn:microsoft.com/office/officeart/2005/8/layout/hierarchy5"/>
    <dgm:cxn modelId="{BD2D3716-9FCB-8F41-BBCB-9F9E8E80F271}" type="presParOf" srcId="{3D781131-3409-5342-86FC-EE72BB119D2B}" destId="{91789995-7CBF-AD44-9376-943B486D626A}" srcOrd="1" destOrd="0" presId="urn:microsoft.com/office/officeart/2005/8/layout/hierarchy5"/>
    <dgm:cxn modelId="{09EC8970-9DBD-C345-9880-2C6D25CD6996}" type="presParOf" srcId="{91789995-7CBF-AD44-9376-943B486D626A}" destId="{8FF2D30E-27B1-8743-AEB5-4A8981EA1382}" srcOrd="0" destOrd="0" presId="urn:microsoft.com/office/officeart/2005/8/layout/hierarchy5"/>
    <dgm:cxn modelId="{B76AD642-33CC-484A-BEA0-744D5903C190}" type="presParOf" srcId="{91789995-7CBF-AD44-9376-943B486D626A}" destId="{D8A44A7C-BC1E-A240-989D-822A808FD4C4}" srcOrd="1" destOrd="0" presId="urn:microsoft.com/office/officeart/2005/8/layout/hierarchy5"/>
    <dgm:cxn modelId="{F62A55BA-111C-5E4E-98BA-D69D5BAF5401}" type="presParOf" srcId="{D8A44A7C-BC1E-A240-989D-822A808FD4C4}" destId="{D9454A22-48EE-E249-82DD-D3AD0887EC75}" srcOrd="0" destOrd="0" presId="urn:microsoft.com/office/officeart/2005/8/layout/hierarchy5"/>
    <dgm:cxn modelId="{2FE9A909-8142-364D-AD9B-31A6A3160672}" type="presParOf" srcId="{D9454A22-48EE-E249-82DD-D3AD0887EC75}" destId="{737A53B2-DBB6-804B-B8D8-95B1E41D6C48}" srcOrd="0" destOrd="0" presId="urn:microsoft.com/office/officeart/2005/8/layout/hierarchy5"/>
    <dgm:cxn modelId="{2204873E-6294-FD4E-9736-7148A650A845}" type="presParOf" srcId="{D8A44A7C-BC1E-A240-989D-822A808FD4C4}" destId="{19216702-B5AA-B246-A2D9-07B91519F6D6}" srcOrd="1" destOrd="0" presId="urn:microsoft.com/office/officeart/2005/8/layout/hierarchy5"/>
    <dgm:cxn modelId="{0B967BEA-0AD8-394B-B6EA-A23D9B495F89}" type="presParOf" srcId="{19216702-B5AA-B246-A2D9-07B91519F6D6}" destId="{E4411A00-0CA8-3F48-8010-5FC5313A4D46}" srcOrd="0" destOrd="0" presId="urn:microsoft.com/office/officeart/2005/8/layout/hierarchy5"/>
    <dgm:cxn modelId="{F32B06EF-A113-5A4B-93D8-9189D8EC0239}" type="presParOf" srcId="{19216702-B5AA-B246-A2D9-07B91519F6D6}" destId="{1FFC648F-37AD-AD47-B83B-4E64CCA6EB8B}" srcOrd="1" destOrd="0" presId="urn:microsoft.com/office/officeart/2005/8/layout/hierarchy5"/>
    <dgm:cxn modelId="{30E743CC-B97C-9646-80CC-8751FDBE66DA}" type="presParOf" srcId="{3D781131-3409-5342-86FC-EE72BB119D2B}" destId="{8FACFCE9-F555-3C41-830C-DBA8983B7260}" srcOrd="2" destOrd="0" presId="urn:microsoft.com/office/officeart/2005/8/layout/hierarchy5"/>
    <dgm:cxn modelId="{E0EFDCD2-4C5C-E64D-89DA-0885ACBAEEA2}" type="presParOf" srcId="{8FACFCE9-F555-3C41-830C-DBA8983B7260}" destId="{20D21815-DF2D-B943-8BFA-FA01B81D0041}" srcOrd="0" destOrd="0" presId="urn:microsoft.com/office/officeart/2005/8/layout/hierarchy5"/>
    <dgm:cxn modelId="{6371C499-03B4-0E4F-8D4E-B75C2D1E7F6F}" type="presParOf" srcId="{3D781131-3409-5342-86FC-EE72BB119D2B}" destId="{6AA91E5D-17B7-5B40-8871-58713489CA0B}" srcOrd="3" destOrd="0" presId="urn:microsoft.com/office/officeart/2005/8/layout/hierarchy5"/>
    <dgm:cxn modelId="{E77B38C2-CAE2-CA45-9039-E943D60E5EBA}" type="presParOf" srcId="{6AA91E5D-17B7-5B40-8871-58713489CA0B}" destId="{4A394F77-66DB-F648-A252-8A771661773E}" srcOrd="0" destOrd="0" presId="urn:microsoft.com/office/officeart/2005/8/layout/hierarchy5"/>
    <dgm:cxn modelId="{5D0B1F25-A97E-8144-844B-11EFC215E9C8}" type="presParOf" srcId="{6AA91E5D-17B7-5B40-8871-58713489CA0B}" destId="{E912E28D-A913-574B-B411-E9FFC34DFC81}" srcOrd="1" destOrd="0" presId="urn:microsoft.com/office/officeart/2005/8/layout/hierarchy5"/>
    <dgm:cxn modelId="{6954E1C4-D3D6-9D4F-8BD8-D42BA6F0791F}" type="presParOf" srcId="{E912E28D-A913-574B-B411-E9FFC34DFC81}" destId="{49E232F8-CCD8-6B41-BE8E-B3E661A1E0A4}" srcOrd="0" destOrd="0" presId="urn:microsoft.com/office/officeart/2005/8/layout/hierarchy5"/>
    <dgm:cxn modelId="{119F5C4E-7FE4-334F-B594-7E68CE6604C8}" type="presParOf" srcId="{49E232F8-CCD8-6B41-BE8E-B3E661A1E0A4}" destId="{DEC313FD-43AC-B443-A740-C03DF8EDA252}" srcOrd="0" destOrd="0" presId="urn:microsoft.com/office/officeart/2005/8/layout/hierarchy5"/>
    <dgm:cxn modelId="{34CC0BC0-4A76-9847-B384-F116215C7139}" type="presParOf" srcId="{E912E28D-A913-574B-B411-E9FFC34DFC81}" destId="{CFB8E698-A294-E847-AF2C-FAFAD1020720}" srcOrd="1" destOrd="0" presId="urn:microsoft.com/office/officeart/2005/8/layout/hierarchy5"/>
    <dgm:cxn modelId="{87DC7A7A-96EC-9741-B8BF-4E86F3DD4008}" type="presParOf" srcId="{CFB8E698-A294-E847-AF2C-FAFAD1020720}" destId="{B9900574-72BA-B747-BCCA-5269E3D0C5D5}" srcOrd="0" destOrd="0" presId="urn:microsoft.com/office/officeart/2005/8/layout/hierarchy5"/>
    <dgm:cxn modelId="{5C2C1F87-4D2C-EC42-8946-9CCF6ACB14C4}" type="presParOf" srcId="{CFB8E698-A294-E847-AF2C-FAFAD1020720}" destId="{939856E7-0009-3047-9163-4680A064DCD8}" srcOrd="1" destOrd="0" presId="urn:microsoft.com/office/officeart/2005/8/layout/hierarchy5"/>
    <dgm:cxn modelId="{3885AF78-DD7A-F042-9BE7-D1F89EEC1A7E}" type="presParOf" srcId="{047EF313-211E-A944-A942-BE5A1BD39176}" destId="{4AC9AFB4-176A-E04E-952E-2F6DA0D17763}" srcOrd="6" destOrd="0" presId="urn:microsoft.com/office/officeart/2005/8/layout/hierarchy5"/>
    <dgm:cxn modelId="{6B2FC01F-6B96-5340-A792-87674D75D9B7}" type="presParOf" srcId="{4AC9AFB4-176A-E04E-952E-2F6DA0D17763}" destId="{8EB36400-B5E0-B340-A517-99A3AC07604C}" srcOrd="0" destOrd="0" presId="urn:microsoft.com/office/officeart/2005/8/layout/hierarchy5"/>
    <dgm:cxn modelId="{85245D76-E7C1-7042-8607-5D3BD085F1F6}" type="presParOf" srcId="{047EF313-211E-A944-A942-BE5A1BD39176}" destId="{6ADB02E0-F4B7-5942-A3E6-AA358890A423}" srcOrd="7" destOrd="0" presId="urn:microsoft.com/office/officeart/2005/8/layout/hierarchy5"/>
    <dgm:cxn modelId="{B7EEED63-B40E-4144-BDE3-67C3D28D4411}" type="presParOf" srcId="{6ADB02E0-F4B7-5942-A3E6-AA358890A423}" destId="{E09EEF5A-2792-BB47-8A47-4E8F79A537A6}" srcOrd="0" destOrd="0" presId="urn:microsoft.com/office/officeart/2005/8/layout/hierarchy5"/>
    <dgm:cxn modelId="{335F171C-89DC-6D43-B816-3B3562BD958F}" type="presParOf" srcId="{6ADB02E0-F4B7-5942-A3E6-AA358890A423}" destId="{33F9D1EA-9C26-734B-B450-F266DD089B15}" srcOrd="1" destOrd="0" presId="urn:microsoft.com/office/officeart/2005/8/layout/hierarchy5"/>
    <dgm:cxn modelId="{62D93A82-14C5-1646-8CFD-24D0F62278B7}" type="presParOf" srcId="{33F9D1EA-9C26-734B-B450-F266DD089B15}" destId="{ECDDC4A7-5431-E048-8F4F-BD0D635CDCDC}" srcOrd="0" destOrd="0" presId="urn:microsoft.com/office/officeart/2005/8/layout/hierarchy5"/>
    <dgm:cxn modelId="{F465751F-5845-7149-9EBA-F9FB820BDF91}" type="presParOf" srcId="{ECDDC4A7-5431-E048-8F4F-BD0D635CDCDC}" destId="{CB50418B-A79B-834C-8834-B9B8397BE4FF}" srcOrd="0" destOrd="0" presId="urn:microsoft.com/office/officeart/2005/8/layout/hierarchy5"/>
    <dgm:cxn modelId="{D852CFFA-5288-F14B-9E09-A5B67A7D7E33}" type="presParOf" srcId="{33F9D1EA-9C26-734B-B450-F266DD089B15}" destId="{6BA73F9F-E942-2448-89A9-97D53E23312E}" srcOrd="1" destOrd="0" presId="urn:microsoft.com/office/officeart/2005/8/layout/hierarchy5"/>
    <dgm:cxn modelId="{78E27134-2482-0043-B33D-DBDDFD7D0DB0}" type="presParOf" srcId="{6BA73F9F-E942-2448-89A9-97D53E23312E}" destId="{C7DC9566-0201-984A-A202-5EBBE4927AA2}" srcOrd="0" destOrd="0" presId="urn:microsoft.com/office/officeart/2005/8/layout/hierarchy5"/>
    <dgm:cxn modelId="{FD176687-6A8F-5042-94D3-E9F222AC2534}" type="presParOf" srcId="{6BA73F9F-E942-2448-89A9-97D53E23312E}" destId="{D3A1CC12-0E51-2041-B388-630C47703D56}" srcOrd="1" destOrd="0" presId="urn:microsoft.com/office/officeart/2005/8/layout/hierarchy5"/>
    <dgm:cxn modelId="{9993B6FC-DB27-CC4B-8571-725CD815B830}" type="presParOf" srcId="{D3A1CC12-0E51-2041-B388-630C47703D56}" destId="{0A3B7564-4482-894A-A5D9-A77E37C0CCA1}" srcOrd="0" destOrd="0" presId="urn:microsoft.com/office/officeart/2005/8/layout/hierarchy5"/>
    <dgm:cxn modelId="{47146F7A-D9AD-3146-8472-5EBE5F324DAF}" type="presParOf" srcId="{0A3B7564-4482-894A-A5D9-A77E37C0CCA1}" destId="{879F5373-B7C1-9045-8B05-B253C74E2120}" srcOrd="0" destOrd="0" presId="urn:microsoft.com/office/officeart/2005/8/layout/hierarchy5"/>
    <dgm:cxn modelId="{D583A818-E30E-E944-9B48-56F03A3320E7}" type="presParOf" srcId="{D3A1CC12-0E51-2041-B388-630C47703D56}" destId="{2869508A-7D03-1540-8275-E5C1CE73C2A9}" srcOrd="1" destOrd="0" presId="urn:microsoft.com/office/officeart/2005/8/layout/hierarchy5"/>
    <dgm:cxn modelId="{CEFCB42F-D899-3140-99A9-21F696FD69E6}" type="presParOf" srcId="{2869508A-7D03-1540-8275-E5C1CE73C2A9}" destId="{61B19E30-10BC-274C-B08D-60EF9E1A719E}" srcOrd="0" destOrd="0" presId="urn:microsoft.com/office/officeart/2005/8/layout/hierarchy5"/>
    <dgm:cxn modelId="{D7A18F8C-3233-964B-B1E2-28F58DA5FBE4}" type="presParOf" srcId="{2869508A-7D03-1540-8275-E5C1CE73C2A9}" destId="{1CDFDA17-4E2D-F949-878A-72802E7BA873}" srcOrd="1" destOrd="0" presId="urn:microsoft.com/office/officeart/2005/8/layout/hierarchy5"/>
    <dgm:cxn modelId="{F5EFA600-790A-A847-B985-4F652FFE1EE9}" type="presParOf" srcId="{68DA005D-499B-5346-AA8B-382B52C41157}" destId="{975A21FB-E64E-7842-A19C-364CEF1B8303}" srcOrd="1" destOrd="0" presId="urn:microsoft.com/office/officeart/2005/8/layout/hierarchy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959443-FBED-6744-84F2-E27EC390AB0A}">
      <dsp:nvSpPr>
        <dsp:cNvPr id="0" name=""/>
        <dsp:cNvSpPr/>
      </dsp:nvSpPr>
      <dsp:spPr>
        <a:xfrm>
          <a:off x="0" y="3691130"/>
          <a:ext cx="1318939" cy="745582"/>
        </a:xfrm>
        <a:prstGeom prst="roundRect">
          <a:avLst>
            <a:gd name="adj" fmla="val 10000"/>
          </a:avLst>
        </a:prstGeom>
        <a:gradFill flip="none" rotWithShape="1">
          <a:gsLst>
            <a:gs pos="4000">
              <a:schemeClr val="accent4">
                <a:hueOff val="0"/>
                <a:satOff val="0"/>
                <a:lumOff val="0"/>
                <a:shade val="30000"/>
                <a:satMod val="115000"/>
              </a:schemeClr>
            </a:gs>
            <a:gs pos="28000">
              <a:schemeClr val="accent4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Bias in engineering design</a:t>
          </a:r>
        </a:p>
      </dsp:txBody>
      <dsp:txXfrm>
        <a:off x="21837" y="3712967"/>
        <a:ext cx="1275265" cy="701908"/>
      </dsp:txXfrm>
    </dsp:sp>
    <dsp:sp modelId="{D7F632BA-0252-F44B-BBAF-81DAB914F5BB}">
      <dsp:nvSpPr>
        <dsp:cNvPr id="0" name=""/>
        <dsp:cNvSpPr/>
      </dsp:nvSpPr>
      <dsp:spPr>
        <a:xfrm rot="16600231">
          <a:off x="-159008" y="2397735"/>
          <a:ext cx="3344377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3344377" y="531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1429571" y="2319443"/>
        <a:ext cx="167218" cy="167218"/>
      </dsp:txXfrm>
    </dsp:sp>
    <dsp:sp modelId="{69423313-1CB4-BD48-9CFA-39EABB2FCA74}">
      <dsp:nvSpPr>
        <dsp:cNvPr id="0" name=""/>
        <dsp:cNvSpPr/>
      </dsp:nvSpPr>
      <dsp:spPr>
        <a:xfrm>
          <a:off x="1707421" y="461664"/>
          <a:ext cx="1318939" cy="56104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42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Preparation </a:t>
          </a:r>
        </a:p>
      </dsp:txBody>
      <dsp:txXfrm>
        <a:off x="1723853" y="478096"/>
        <a:ext cx="1286075" cy="528176"/>
      </dsp:txXfrm>
    </dsp:sp>
    <dsp:sp modelId="{FD7F4327-A065-964D-B836-E599894EA68A}">
      <dsp:nvSpPr>
        <dsp:cNvPr id="0" name=""/>
        <dsp:cNvSpPr/>
      </dsp:nvSpPr>
      <dsp:spPr>
        <a:xfrm rot="20468971">
          <a:off x="2990211" y="519100"/>
          <a:ext cx="1347980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347980" y="531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3630502" y="490718"/>
        <a:ext cx="67399" cy="67399"/>
      </dsp:txXfrm>
    </dsp:sp>
    <dsp:sp modelId="{1DEAF878-9531-D94C-A742-E3DA74D62574}">
      <dsp:nvSpPr>
        <dsp:cNvPr id="0" name=""/>
        <dsp:cNvSpPr/>
      </dsp:nvSpPr>
      <dsp:spPr>
        <a:xfrm>
          <a:off x="4302042" y="25432"/>
          <a:ext cx="1463826" cy="562439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Brain storming</a:t>
          </a:r>
        </a:p>
      </dsp:txBody>
      <dsp:txXfrm>
        <a:off x="4318515" y="41905"/>
        <a:ext cx="1430880" cy="529493"/>
      </dsp:txXfrm>
    </dsp:sp>
    <dsp:sp modelId="{0CC53F45-FD28-564D-A384-C0E95D44C8A1}">
      <dsp:nvSpPr>
        <dsp:cNvPr id="0" name=""/>
        <dsp:cNvSpPr/>
      </dsp:nvSpPr>
      <dsp:spPr>
        <a:xfrm rot="214820">
          <a:off x="5764754" y="337016"/>
          <a:ext cx="1142769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142769" y="531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6307569" y="313764"/>
        <a:ext cx="57138" cy="57138"/>
      </dsp:txXfrm>
    </dsp:sp>
    <dsp:sp modelId="{306EF3D2-9A28-B244-A114-3BA556AD59B0}">
      <dsp:nvSpPr>
        <dsp:cNvPr id="0" name=""/>
        <dsp:cNvSpPr/>
      </dsp:nvSpPr>
      <dsp:spPr>
        <a:xfrm>
          <a:off x="6906408" y="13066"/>
          <a:ext cx="3532515" cy="729898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Find three cases of bias in medical science</a:t>
          </a:r>
        </a:p>
      </dsp:txBody>
      <dsp:txXfrm>
        <a:off x="6927786" y="34444"/>
        <a:ext cx="3489759" cy="687142"/>
      </dsp:txXfrm>
    </dsp:sp>
    <dsp:sp modelId="{149A8B60-F7E3-DF4A-BAA0-3222A3EA2D9C}">
      <dsp:nvSpPr>
        <dsp:cNvPr id="0" name=""/>
        <dsp:cNvSpPr/>
      </dsp:nvSpPr>
      <dsp:spPr>
        <a:xfrm rot="1060555">
          <a:off x="2995190" y="937338"/>
          <a:ext cx="1320485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320485" y="531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3622420" y="909643"/>
        <a:ext cx="66024" cy="66024"/>
      </dsp:txXfrm>
    </dsp:sp>
    <dsp:sp modelId="{A2C94EFD-2ECB-BA4F-B365-E80DFFDECDCD}">
      <dsp:nvSpPr>
        <dsp:cNvPr id="0" name=""/>
        <dsp:cNvSpPr/>
      </dsp:nvSpPr>
      <dsp:spPr>
        <a:xfrm>
          <a:off x="4284505" y="864684"/>
          <a:ext cx="1498894" cy="55688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Story 0 (Motivation)</a:t>
          </a:r>
        </a:p>
      </dsp:txBody>
      <dsp:txXfrm>
        <a:off x="4300816" y="880995"/>
        <a:ext cx="1466272" cy="524262"/>
      </dsp:txXfrm>
    </dsp:sp>
    <dsp:sp modelId="{F8621E93-7FB8-F94C-B30C-47CA1CFCF37B}">
      <dsp:nvSpPr>
        <dsp:cNvPr id="0" name=""/>
        <dsp:cNvSpPr/>
      </dsp:nvSpPr>
      <dsp:spPr>
        <a:xfrm rot="71228">
          <a:off x="5783282" y="1149111"/>
          <a:ext cx="1091045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091045" y="531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6301529" y="1127152"/>
        <a:ext cx="54552" cy="54552"/>
      </dsp:txXfrm>
    </dsp:sp>
    <dsp:sp modelId="{8D7B7C61-307F-794F-87FE-C91BE62FA259}">
      <dsp:nvSpPr>
        <dsp:cNvPr id="0" name=""/>
        <dsp:cNvSpPr/>
      </dsp:nvSpPr>
      <dsp:spPr>
        <a:xfrm>
          <a:off x="6874211" y="787309"/>
          <a:ext cx="3379115" cy="756841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Share a story about your personal experience (or a person you know) of facing a bias in an engineering design</a:t>
          </a:r>
        </a:p>
      </dsp:txBody>
      <dsp:txXfrm>
        <a:off x="6896378" y="809476"/>
        <a:ext cx="3334781" cy="712507"/>
      </dsp:txXfrm>
    </dsp:sp>
    <dsp:sp modelId="{866E144B-C23A-0A40-8A44-176E77897FE5}">
      <dsp:nvSpPr>
        <dsp:cNvPr id="0" name=""/>
        <dsp:cNvSpPr/>
      </dsp:nvSpPr>
      <dsp:spPr>
        <a:xfrm rot="16995925">
          <a:off x="615843" y="3170477"/>
          <a:ext cx="1824948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824948" y="531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1482694" y="3130170"/>
        <a:ext cx="91247" cy="91247"/>
      </dsp:txXfrm>
    </dsp:sp>
    <dsp:sp modelId="{A627B811-5260-3C49-B173-2D670B56A909}">
      <dsp:nvSpPr>
        <dsp:cNvPr id="0" name=""/>
        <dsp:cNvSpPr/>
      </dsp:nvSpPr>
      <dsp:spPr>
        <a:xfrm>
          <a:off x="1737696" y="2007147"/>
          <a:ext cx="1318939" cy="56104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42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Phase 1</a:t>
          </a:r>
        </a:p>
      </dsp:txBody>
      <dsp:txXfrm>
        <a:off x="1754128" y="2023579"/>
        <a:ext cx="1286075" cy="528176"/>
      </dsp:txXfrm>
    </dsp:sp>
    <dsp:sp modelId="{FE425479-D986-9C45-BEC0-440C60EC2B31}">
      <dsp:nvSpPr>
        <dsp:cNvPr id="0" name=""/>
        <dsp:cNvSpPr/>
      </dsp:nvSpPr>
      <dsp:spPr>
        <a:xfrm rot="20789653">
          <a:off x="3038926" y="2132785"/>
          <a:ext cx="1280825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280825" y="531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3647319" y="2106082"/>
        <a:ext cx="64041" cy="64041"/>
      </dsp:txXfrm>
    </dsp:sp>
    <dsp:sp modelId="{D4590A0F-AAAE-C344-A8AC-0172A3B5FDA2}">
      <dsp:nvSpPr>
        <dsp:cNvPr id="0" name=""/>
        <dsp:cNvSpPr/>
      </dsp:nvSpPr>
      <dsp:spPr>
        <a:xfrm>
          <a:off x="4302042" y="1692166"/>
          <a:ext cx="1427455" cy="5927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Story 1 (Awareness)</a:t>
          </a:r>
        </a:p>
      </dsp:txBody>
      <dsp:txXfrm>
        <a:off x="4319403" y="1709527"/>
        <a:ext cx="1392733" cy="558022"/>
      </dsp:txXfrm>
    </dsp:sp>
    <dsp:sp modelId="{4D69965D-6ED6-B748-B993-5C5F991321AB}">
      <dsp:nvSpPr>
        <dsp:cNvPr id="0" name=""/>
        <dsp:cNvSpPr/>
      </dsp:nvSpPr>
      <dsp:spPr>
        <a:xfrm rot="21543503">
          <a:off x="5729420" y="1973716"/>
          <a:ext cx="1156736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156736" y="531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6278870" y="1950115"/>
        <a:ext cx="57836" cy="57836"/>
      </dsp:txXfrm>
    </dsp:sp>
    <dsp:sp modelId="{2B02EEB3-C446-DA41-8982-9F966C978C30}">
      <dsp:nvSpPr>
        <dsp:cNvPr id="0" name=""/>
        <dsp:cNvSpPr/>
      </dsp:nvSpPr>
      <dsp:spPr>
        <a:xfrm>
          <a:off x="6886078" y="1575920"/>
          <a:ext cx="3353726" cy="787218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Create a story for general audience about a case of bias in biomedical engineering, include a conceptual model. </a:t>
          </a:r>
        </a:p>
      </dsp:txBody>
      <dsp:txXfrm>
        <a:off x="6909135" y="1598977"/>
        <a:ext cx="3307612" cy="741104"/>
      </dsp:txXfrm>
    </dsp:sp>
    <dsp:sp modelId="{3DA2803D-7D83-C340-B2CC-EDCB6FE58F59}">
      <dsp:nvSpPr>
        <dsp:cNvPr id="0" name=""/>
        <dsp:cNvSpPr/>
      </dsp:nvSpPr>
      <dsp:spPr>
        <a:xfrm rot="1365249">
          <a:off x="3004083" y="2543523"/>
          <a:ext cx="1350512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350512" y="531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3645576" y="2515078"/>
        <a:ext cx="67525" cy="67525"/>
      </dsp:txXfrm>
    </dsp:sp>
    <dsp:sp modelId="{76D506B2-A481-9B4B-BFF1-9557465D7580}">
      <dsp:nvSpPr>
        <dsp:cNvPr id="0" name=""/>
        <dsp:cNvSpPr/>
      </dsp:nvSpPr>
      <dsp:spPr>
        <a:xfrm>
          <a:off x="4302042" y="2514712"/>
          <a:ext cx="1427455" cy="590606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Product 1 </a:t>
          </a:r>
        </a:p>
      </dsp:txBody>
      <dsp:txXfrm>
        <a:off x="4319340" y="2532010"/>
        <a:ext cx="1392859" cy="556010"/>
      </dsp:txXfrm>
    </dsp:sp>
    <dsp:sp modelId="{BD9031BD-AE4B-B844-96F3-22D9E95E16CA}">
      <dsp:nvSpPr>
        <dsp:cNvPr id="0" name=""/>
        <dsp:cNvSpPr/>
      </dsp:nvSpPr>
      <dsp:spPr>
        <a:xfrm rot="39777">
          <a:off x="5729459" y="2811493"/>
          <a:ext cx="1174599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174599" y="531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6287393" y="2787445"/>
        <a:ext cx="58729" cy="58729"/>
      </dsp:txXfrm>
    </dsp:sp>
    <dsp:sp modelId="{7A6468D0-90F3-D042-B158-B493FC647233}">
      <dsp:nvSpPr>
        <dsp:cNvPr id="0" name=""/>
        <dsp:cNvSpPr/>
      </dsp:nvSpPr>
      <dsp:spPr>
        <a:xfrm>
          <a:off x="6904019" y="2414280"/>
          <a:ext cx="3482255" cy="818652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Literature review and conceptual </a:t>
          </a:r>
          <a:r>
            <a:rPr lang="en-US" sz="1400" kern="1200">
              <a:solidFill>
                <a:schemeClr val="bg2">
                  <a:lumMod val="25000"/>
                </a:schemeClr>
              </a:solidFill>
            </a:rPr>
            <a:t>model </a:t>
          </a:r>
          <a:endParaRPr lang="en-US" sz="14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6927996" y="2438257"/>
        <a:ext cx="3434301" cy="770698"/>
      </dsp:txXfrm>
    </dsp:sp>
    <dsp:sp modelId="{E765014E-AAF0-BB44-B8CD-948F30647A61}">
      <dsp:nvSpPr>
        <dsp:cNvPr id="0" name=""/>
        <dsp:cNvSpPr/>
      </dsp:nvSpPr>
      <dsp:spPr>
        <a:xfrm rot="74292">
          <a:off x="1318892" y="4062968"/>
          <a:ext cx="403882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403882" y="531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1510736" y="4058188"/>
        <a:ext cx="20194" cy="20194"/>
      </dsp:txXfrm>
    </dsp:sp>
    <dsp:sp modelId="{0019D5BD-55BD-3247-A5BA-2DBC708A5C2A}">
      <dsp:nvSpPr>
        <dsp:cNvPr id="0" name=""/>
        <dsp:cNvSpPr/>
      </dsp:nvSpPr>
      <dsp:spPr>
        <a:xfrm>
          <a:off x="1722728" y="3792129"/>
          <a:ext cx="1318939" cy="56104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42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Phase 2</a:t>
          </a:r>
        </a:p>
      </dsp:txBody>
      <dsp:txXfrm>
        <a:off x="1739160" y="3808561"/>
        <a:ext cx="1286075" cy="528176"/>
      </dsp:txXfrm>
    </dsp:sp>
    <dsp:sp modelId="{6D0DD8C6-9CF3-5D47-9B83-1CEB9F07C05B}">
      <dsp:nvSpPr>
        <dsp:cNvPr id="0" name=""/>
        <dsp:cNvSpPr/>
      </dsp:nvSpPr>
      <dsp:spPr>
        <a:xfrm rot="20673651">
          <a:off x="3018148" y="3893825"/>
          <a:ext cx="1303506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303506" y="531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3637313" y="3866555"/>
        <a:ext cx="65175" cy="65175"/>
      </dsp:txXfrm>
    </dsp:sp>
    <dsp:sp modelId="{8FF2D30E-27B1-8743-AEB5-4A8981EA1382}">
      <dsp:nvSpPr>
        <dsp:cNvPr id="0" name=""/>
        <dsp:cNvSpPr/>
      </dsp:nvSpPr>
      <dsp:spPr>
        <a:xfrm>
          <a:off x="4298135" y="3408423"/>
          <a:ext cx="1427455" cy="634426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Story 2 (Consultation/proposal)</a:t>
          </a:r>
        </a:p>
      </dsp:txBody>
      <dsp:txXfrm>
        <a:off x="4316717" y="3427005"/>
        <a:ext cx="1390291" cy="597262"/>
      </dsp:txXfrm>
    </dsp:sp>
    <dsp:sp modelId="{D9454A22-48EE-E249-82DD-D3AD0887EC75}">
      <dsp:nvSpPr>
        <dsp:cNvPr id="0" name=""/>
        <dsp:cNvSpPr/>
      </dsp:nvSpPr>
      <dsp:spPr>
        <a:xfrm rot="21589841">
          <a:off x="5725588" y="3718590"/>
          <a:ext cx="1170086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170086" y="531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6281378" y="3694655"/>
        <a:ext cx="58504" cy="58504"/>
      </dsp:txXfrm>
    </dsp:sp>
    <dsp:sp modelId="{E4411A00-0CA8-3F48-8010-5FC5313A4D46}">
      <dsp:nvSpPr>
        <dsp:cNvPr id="0" name=""/>
        <dsp:cNvSpPr/>
      </dsp:nvSpPr>
      <dsp:spPr>
        <a:xfrm>
          <a:off x="6895671" y="3296635"/>
          <a:ext cx="3314038" cy="851086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Create a story for technical audience about the case of bias in biomedical engineering,  propose modifications using your engineering knowledge. </a:t>
          </a:r>
        </a:p>
      </dsp:txBody>
      <dsp:txXfrm>
        <a:off x="6920598" y="3321562"/>
        <a:ext cx="3264184" cy="801232"/>
      </dsp:txXfrm>
    </dsp:sp>
    <dsp:sp modelId="{8FACFCE9-F555-3C41-830C-DBA8983B7260}">
      <dsp:nvSpPr>
        <dsp:cNvPr id="0" name=""/>
        <dsp:cNvSpPr/>
      </dsp:nvSpPr>
      <dsp:spPr>
        <a:xfrm rot="1490591">
          <a:off x="2978269" y="4355167"/>
          <a:ext cx="1370202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370202" y="531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3629115" y="4326230"/>
        <a:ext cx="68510" cy="68510"/>
      </dsp:txXfrm>
    </dsp:sp>
    <dsp:sp modelId="{4A394F77-66DB-F648-A252-8A771661773E}">
      <dsp:nvSpPr>
        <dsp:cNvPr id="0" name=""/>
        <dsp:cNvSpPr/>
      </dsp:nvSpPr>
      <dsp:spPr>
        <a:xfrm>
          <a:off x="4285073" y="4306076"/>
          <a:ext cx="1427455" cy="684488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Product  2</a:t>
          </a:r>
        </a:p>
      </dsp:txBody>
      <dsp:txXfrm>
        <a:off x="4305121" y="4326124"/>
        <a:ext cx="1387359" cy="644392"/>
      </dsp:txXfrm>
    </dsp:sp>
    <dsp:sp modelId="{49E232F8-CCD8-6B41-BE8E-B3E661A1E0A4}">
      <dsp:nvSpPr>
        <dsp:cNvPr id="0" name=""/>
        <dsp:cNvSpPr/>
      </dsp:nvSpPr>
      <dsp:spPr>
        <a:xfrm rot="22271">
          <a:off x="5712516" y="4646817"/>
          <a:ext cx="1177510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177510" y="531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6271834" y="4622697"/>
        <a:ext cx="58875" cy="58875"/>
      </dsp:txXfrm>
    </dsp:sp>
    <dsp:sp modelId="{B9900574-72BA-B747-BCCA-5269E3D0C5D5}">
      <dsp:nvSpPr>
        <dsp:cNvPr id="0" name=""/>
        <dsp:cNvSpPr/>
      </dsp:nvSpPr>
      <dsp:spPr>
        <a:xfrm>
          <a:off x="6890015" y="4211975"/>
          <a:ext cx="3406678" cy="887946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Quantitative analysis and proposal </a:t>
          </a:r>
        </a:p>
      </dsp:txBody>
      <dsp:txXfrm>
        <a:off x="6916022" y="4237982"/>
        <a:ext cx="3354664" cy="835932"/>
      </dsp:txXfrm>
    </dsp:sp>
    <dsp:sp modelId="{4AC9AFB4-176A-E04E-952E-2F6DA0D17763}">
      <dsp:nvSpPr>
        <dsp:cNvPr id="0" name=""/>
        <dsp:cNvSpPr/>
      </dsp:nvSpPr>
      <dsp:spPr>
        <a:xfrm rot="4528866">
          <a:off x="693140" y="4867111"/>
          <a:ext cx="1670355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670355" y="531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1486559" y="4830669"/>
        <a:ext cx="83517" cy="83517"/>
      </dsp:txXfrm>
    </dsp:sp>
    <dsp:sp modelId="{E09EEF5A-2792-BB47-8A47-4E8F79A537A6}">
      <dsp:nvSpPr>
        <dsp:cNvPr id="0" name=""/>
        <dsp:cNvSpPr/>
      </dsp:nvSpPr>
      <dsp:spPr>
        <a:xfrm>
          <a:off x="1737696" y="5398306"/>
          <a:ext cx="1318939" cy="56525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42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Presentation </a:t>
          </a:r>
        </a:p>
      </dsp:txBody>
      <dsp:txXfrm>
        <a:off x="1754252" y="5414862"/>
        <a:ext cx="1285827" cy="532145"/>
      </dsp:txXfrm>
    </dsp:sp>
    <dsp:sp modelId="{ECDDC4A7-5431-E048-8F4F-BD0D635CDCDC}">
      <dsp:nvSpPr>
        <dsp:cNvPr id="0" name=""/>
        <dsp:cNvSpPr/>
      </dsp:nvSpPr>
      <dsp:spPr>
        <a:xfrm rot="71930">
          <a:off x="3056500" y="5688648"/>
          <a:ext cx="1245679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245679" y="531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3648197" y="5662823"/>
        <a:ext cx="62283" cy="62283"/>
      </dsp:txXfrm>
    </dsp:sp>
    <dsp:sp modelId="{C7DC9566-0201-984A-A202-5EBBE4927AA2}">
      <dsp:nvSpPr>
        <dsp:cNvPr id="0" name=""/>
        <dsp:cNvSpPr/>
      </dsp:nvSpPr>
      <dsp:spPr>
        <a:xfrm>
          <a:off x="4302042" y="5350133"/>
          <a:ext cx="1427455" cy="71372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35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5 minutes video</a:t>
          </a:r>
        </a:p>
      </dsp:txBody>
      <dsp:txXfrm>
        <a:off x="4322946" y="5371037"/>
        <a:ext cx="1385647" cy="671919"/>
      </dsp:txXfrm>
    </dsp:sp>
    <dsp:sp modelId="{0A3B7564-4482-894A-A5D9-A77E37C0CCA1}">
      <dsp:nvSpPr>
        <dsp:cNvPr id="0" name=""/>
        <dsp:cNvSpPr/>
      </dsp:nvSpPr>
      <dsp:spPr>
        <a:xfrm rot="21343820">
          <a:off x="5727955" y="5660304"/>
          <a:ext cx="1111477" cy="10634"/>
        </a:xfrm>
        <a:custGeom>
          <a:avLst/>
          <a:gdLst/>
          <a:ahLst/>
          <a:cxnLst/>
          <a:rect l="0" t="0" r="0" b="0"/>
          <a:pathLst>
            <a:path>
              <a:moveTo>
                <a:pt x="0" y="5317"/>
              </a:moveTo>
              <a:lnTo>
                <a:pt x="1111477" y="531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solidFill>
              <a:schemeClr val="bg2">
                <a:lumMod val="25000"/>
              </a:schemeClr>
            </a:solidFill>
          </a:endParaRPr>
        </a:p>
      </dsp:txBody>
      <dsp:txXfrm>
        <a:off x="6255907" y="5637834"/>
        <a:ext cx="55573" cy="55573"/>
      </dsp:txXfrm>
    </dsp:sp>
    <dsp:sp modelId="{61B19E30-10BC-274C-B08D-60EF9E1A719E}">
      <dsp:nvSpPr>
        <dsp:cNvPr id="0" name=""/>
        <dsp:cNvSpPr/>
      </dsp:nvSpPr>
      <dsp:spPr>
        <a:xfrm>
          <a:off x="6837891" y="5158259"/>
          <a:ext cx="3594002" cy="93197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tint val="66000"/>
                <a:satMod val="160000"/>
              </a:schemeClr>
            </a:gs>
            <a:gs pos="50000">
              <a:schemeClr val="accent4">
                <a:tint val="44500"/>
                <a:satMod val="160000"/>
              </a:schemeClr>
            </a:gs>
            <a:gs pos="100000">
              <a:schemeClr val="accent4">
                <a:tint val="23500"/>
                <a:satMod val="160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2">
                  <a:lumMod val="25000"/>
                </a:schemeClr>
              </a:solidFill>
            </a:rPr>
            <a:t>Create a video about how you used your engineering knowledge to create value for new stakeholders of existing design.</a:t>
          </a:r>
        </a:p>
      </dsp:txBody>
      <dsp:txXfrm>
        <a:off x="6865188" y="5185556"/>
        <a:ext cx="3539408" cy="877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2CB69-CAE0-A247-BC2F-DD0F0BD0B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3F6A99-C377-9E4C-B985-1B50905184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0789E-4111-7A42-9987-753DD2E9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DA47-9188-9E46-BD79-0EF68ACC471E}" type="datetimeFigureOut">
              <a:rPr lang="en-US" smtClean="0"/>
              <a:t>10/4/20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57E48-B77E-3443-9E11-6EC018AC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12BBB-BC26-324F-B5A8-4787494B9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54BE-1D20-FB48-A49E-33A9CA36C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8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F10A4-0A92-5744-91CB-71D03192B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7436A6-7E3B-0B4E-BCCE-1D85C81C0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8CD9D-E661-544B-A702-6A0293E69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DA47-9188-9E46-BD79-0EF68ACC471E}" type="datetimeFigureOut">
              <a:rPr lang="en-US" smtClean="0"/>
              <a:t>10/4/20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E4AFA-0442-CF42-9822-92BF67B7F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01DD2-B3F3-E84A-AEF9-3FEC96DB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54BE-1D20-FB48-A49E-33A9CA36C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7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0B2AD1-44DF-3344-BBD0-C9FB84A5E5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FBEF7-4538-714D-9140-4E9E5C27A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55758-94D3-054C-BF30-E0C49EDE4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DA47-9188-9E46-BD79-0EF68ACC471E}" type="datetimeFigureOut">
              <a:rPr lang="en-US" smtClean="0"/>
              <a:t>10/4/20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31054-7086-E340-9574-3A0E1E6D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570E7-A4AC-F440-8417-777BE7C05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54BE-1D20-FB48-A49E-33A9CA36C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9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DCC7F-B90D-CF42-AF0C-6992C2337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2B435-D41A-4D41-B5E8-0F2A32F70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788E9-15E2-A14C-987C-4DC6580EB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DA47-9188-9E46-BD79-0EF68ACC471E}" type="datetimeFigureOut">
              <a:rPr lang="en-US" smtClean="0"/>
              <a:t>10/4/20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F9018-1EE5-654C-AB35-87E78E9A9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3521A-1704-8649-BEF1-07694D3BA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54BE-1D20-FB48-A49E-33A9CA36C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9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05D39-D01E-2D41-B6FB-89BE56B7E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6B8AF-832B-6343-B6FC-D543E41D5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64359-FEFB-AC44-AA05-BF9D439C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DA47-9188-9E46-BD79-0EF68ACC471E}" type="datetimeFigureOut">
              <a:rPr lang="en-US" smtClean="0"/>
              <a:t>10/4/20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E9F16-3368-4741-ABA9-2477AD4D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56EF1-3E6F-6440-BDD9-2874D4BA0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54BE-1D20-FB48-A49E-33A9CA36C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4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987DF-55F0-5A49-8369-ACB421B58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0A4F9-B7A7-4746-A2A9-C6ACE5591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F2E04-D198-684A-A9FD-47D96C878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607BA-2ED4-5440-9C28-43DC7A9E4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DA47-9188-9E46-BD79-0EF68ACC471E}" type="datetimeFigureOut">
              <a:rPr lang="en-US" smtClean="0"/>
              <a:t>10/4/20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00A35-073B-C246-BEF7-FB66C74FE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52EF8-5011-9740-9F95-F96627FB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54BE-1D20-FB48-A49E-33A9CA36C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2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CAD5A-FEF3-5744-B44F-2DF64DD89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C33C0-BB25-7C40-89F2-506379145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A2850-35BF-C747-BEF3-EF3431646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2351A9-2AA6-2E4A-8824-564BEA6009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A14ABC-2DCA-F246-9ED0-CED185C6C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4F0AF8-C93B-2A4C-AC6C-48D8F9D73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DA47-9188-9E46-BD79-0EF68ACC471E}" type="datetimeFigureOut">
              <a:rPr lang="en-US" smtClean="0"/>
              <a:t>10/4/20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08431A-F2B9-3648-B9CD-EDF408600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FFF806-B3DA-A044-8176-5E01F2773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54BE-1D20-FB48-A49E-33A9CA36C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8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B50A0-0B6A-FC47-B9CA-0EC03ACCB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1CB7C8-CC41-1743-91FD-F468DC3CB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DA47-9188-9E46-BD79-0EF68ACC471E}" type="datetimeFigureOut">
              <a:rPr lang="en-US" smtClean="0"/>
              <a:t>10/4/20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F1FA0D-01C1-BE49-8189-AE4D79ACA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96838B-7072-4546-A788-D44706307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54BE-1D20-FB48-A49E-33A9CA36C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5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D4047A-DD62-3543-B1B7-90EC23D10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DA47-9188-9E46-BD79-0EF68ACC471E}" type="datetimeFigureOut">
              <a:rPr lang="en-US" smtClean="0"/>
              <a:t>10/4/20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56E915-EEA8-8B4D-9D84-6CD1214B8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E977A0-27C1-1E41-A398-E4E93D4E5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54BE-1D20-FB48-A49E-33A9CA36C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53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16F4A-249E-B04D-B71B-9963CB1BB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D512-68C4-554C-ADCF-EF5C0F22E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EA9629-F8A0-6144-8FD5-EAFA4AA77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7F054-B7FC-4845-A61E-E62B8EDBD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DA47-9188-9E46-BD79-0EF68ACC471E}" type="datetimeFigureOut">
              <a:rPr lang="en-US" smtClean="0"/>
              <a:t>10/4/20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5A7BF-581A-1B4D-9C03-ED81A5FA7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47BF4E-2A37-D44C-A93C-32B5D573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54BE-1D20-FB48-A49E-33A9CA36C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59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4BB98-A820-0D41-A9E2-010DA13FB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A91793-5006-1A4C-B335-22B5AE6CE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F2D8F-1A23-AF48-9700-94792BA10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EBAB2-64FD-EA4F-AE86-0A4387DB6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DA47-9188-9E46-BD79-0EF68ACC471E}" type="datetimeFigureOut">
              <a:rPr lang="en-US" smtClean="0"/>
              <a:t>10/4/20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F789A2-F0BA-4248-9075-8DC3D1014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D85995-61C2-5D42-97A2-59B3F777C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54BE-1D20-FB48-A49E-33A9CA36C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8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43728F-F1B5-F24B-AE7E-36D8A1B1D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99406-8E20-2B45-8F30-2BF4B15D6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C5A4A-DAAA-2545-A455-99C3410485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FDA47-9188-9E46-BD79-0EF68ACC471E}" type="datetimeFigureOut">
              <a:rPr lang="en-US" smtClean="0"/>
              <a:t>10/4/20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8D04F-6ED7-A645-9874-A9799C34C2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2B99D-75DF-2F47-9782-3FAE5A683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154BE-1D20-FB48-A49E-33A9CA36C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59D637-5E0D-D54E-B933-B2F8C2E4046C}"/>
              </a:ext>
            </a:extLst>
          </p:cNvPr>
          <p:cNvSpPr/>
          <p:nvPr/>
        </p:nvSpPr>
        <p:spPr>
          <a:xfrm>
            <a:off x="2605635" y="323679"/>
            <a:ext cx="1349216" cy="6534321"/>
          </a:xfrm>
          <a:prstGeom prst="rect">
            <a:avLst/>
          </a:prstGeom>
          <a:solidFill>
            <a:schemeClr val="accent4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19FCF7-33BD-F643-BEC4-B2802A6C2741}"/>
              </a:ext>
            </a:extLst>
          </p:cNvPr>
          <p:cNvSpPr txBox="1"/>
          <p:nvPr/>
        </p:nvSpPr>
        <p:spPr>
          <a:xfrm>
            <a:off x="2667403" y="6413915"/>
            <a:ext cx="1349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Structure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C5E06A-18EE-2E49-8E29-998CB90C3DC3}"/>
              </a:ext>
            </a:extLst>
          </p:cNvPr>
          <p:cNvSpPr/>
          <p:nvPr/>
        </p:nvSpPr>
        <p:spPr>
          <a:xfrm>
            <a:off x="5182079" y="315825"/>
            <a:ext cx="1463818" cy="6534321"/>
          </a:xfrm>
          <a:prstGeom prst="rect">
            <a:avLst/>
          </a:prstGeom>
          <a:solidFill>
            <a:schemeClr val="accent4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3A0C4F-BA23-2F49-A716-36A49A60BF26}"/>
              </a:ext>
            </a:extLst>
          </p:cNvPr>
          <p:cNvSpPr/>
          <p:nvPr/>
        </p:nvSpPr>
        <p:spPr>
          <a:xfrm>
            <a:off x="7772426" y="314886"/>
            <a:ext cx="3521358" cy="6534321"/>
          </a:xfrm>
          <a:prstGeom prst="rect">
            <a:avLst/>
          </a:prstGeom>
          <a:solidFill>
            <a:schemeClr val="accent4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625959B-45D3-7947-9D1D-B8DFDA7253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2093902"/>
              </p:ext>
            </p:extLst>
          </p:nvPr>
        </p:nvGraphicFramePr>
        <p:xfrm>
          <a:off x="898216" y="323681"/>
          <a:ext cx="10699172" cy="6090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1767D68-13D5-BD4D-83B9-9FBCBC2C502B}"/>
              </a:ext>
            </a:extLst>
          </p:cNvPr>
          <p:cNvSpPr txBox="1"/>
          <p:nvPr/>
        </p:nvSpPr>
        <p:spPr>
          <a:xfrm>
            <a:off x="5234636" y="6413915"/>
            <a:ext cx="1231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Artifacts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C72145-DAAD-B441-959B-63A9136DD033}"/>
              </a:ext>
            </a:extLst>
          </p:cNvPr>
          <p:cNvSpPr txBox="1"/>
          <p:nvPr/>
        </p:nvSpPr>
        <p:spPr>
          <a:xfrm>
            <a:off x="8970897" y="6387542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Purpose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079D36-12F7-D145-89E7-19AE134789D3}"/>
              </a:ext>
            </a:extLst>
          </p:cNvPr>
          <p:cNvSpPr txBox="1"/>
          <p:nvPr/>
        </p:nvSpPr>
        <p:spPr>
          <a:xfrm>
            <a:off x="2818615" y="-112550"/>
            <a:ext cx="7767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Signature assignment Framework Bias in engineering design</a:t>
            </a:r>
          </a:p>
        </p:txBody>
      </p:sp>
    </p:spTree>
    <p:extLst>
      <p:ext uri="{BB962C8B-B14F-4D97-AF65-F5344CB8AC3E}">
        <p14:creationId xmlns:p14="http://schemas.microsoft.com/office/powerpoint/2010/main" val="276122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EBE8972BE3BA4C8DE96FD5EA5DB353" ma:contentTypeVersion="9" ma:contentTypeDescription="Create a new document." ma:contentTypeScope="" ma:versionID="cf8a45edcb3a4dda3161f1c231d6e4d1">
  <xsd:schema xmlns:xsd="http://www.w3.org/2001/XMLSchema" xmlns:xs="http://www.w3.org/2001/XMLSchema" xmlns:p="http://schemas.microsoft.com/office/2006/metadata/properties" xmlns:ns2="b2e2a12c-6848-44d4-8c94-0d110a619f93" targetNamespace="http://schemas.microsoft.com/office/2006/metadata/properties" ma:root="true" ma:fieldsID="d74efc67456f920439c3dc405ade732d" ns2:_="">
    <xsd:import namespace="b2e2a12c-6848-44d4-8c94-0d110a619f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2a12c-6848-44d4-8c94-0d110a619f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90360B-B464-4A7D-9E95-823C60BD48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e2a12c-6848-44d4-8c94-0d110a619f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2FDCBD-15BD-4BFF-AD3A-7A2B01D025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881C6A-EC20-4241-B8FB-1073EBC719DB}">
  <ds:schemaRefs>
    <ds:schemaRef ds:uri="http://purl.org/dc/terms/"/>
    <ds:schemaRef ds:uri="http://www.w3.org/XML/1998/namespace"/>
    <ds:schemaRef ds:uri="http://purl.org/dc/elements/1.1/"/>
    <ds:schemaRef ds:uri="http://purl.org/dc/dcmitype/"/>
    <ds:schemaRef ds:uri="b2e2a12c-6848-44d4-8c94-0d110a619f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147</Words>
  <Application>Microsoft Macintosh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Nezafati, Maysam</dc:creator>
  <cp:lastModifiedBy>Nezafati, Maysam</cp:lastModifiedBy>
  <cp:revision>10</cp:revision>
  <dcterms:created xsi:type="dcterms:W3CDTF">2020-09-14T19:25:16Z</dcterms:created>
  <dcterms:modified xsi:type="dcterms:W3CDTF">2020-10-05T02:44:49Z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0x01010088EBE8972BE3BA4C8DE96FD5EA5DB353</vt:lpwstr>
  </property>
</Properties>
</file>